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9" r:id="rId1"/>
  </p:sldMasterIdLst>
  <p:notesMasterIdLst>
    <p:notesMasterId r:id="rId2"/>
  </p:notesMasterIdLst>
  <p:sldIdLst>
    <p:sldId id="256" r:id="rId3"/>
    <p:sldId id="257" r:id="rId4"/>
    <p:sldId id="258" r:id="rId5"/>
    <p:sldId id="260" r:id="rId6"/>
    <p:sldId id="287" r:id="rId7"/>
    <p:sldId id="278" r:id="rId8"/>
    <p:sldId id="286" r:id="rId9"/>
    <p:sldId id="289" r:id="rId10"/>
    <p:sldId id="288" r:id="rId11"/>
    <p:sldId id="298" r:id="rId12"/>
    <p:sldId id="297" r:id="rId13"/>
    <p:sldId id="290" r:id="rId14"/>
    <p:sldId id="291" r:id="rId15"/>
    <p:sldId id="292" r:id="rId16"/>
    <p:sldId id="299" r:id="rId17"/>
    <p:sldId id="294" r:id="rId18"/>
    <p:sldId id="300" r:id="rId19"/>
    <p:sldId id="295" r:id="rId20"/>
    <p:sldId id="296" r:id="rId21"/>
    <p:sldId id="269" r:id="rId22"/>
    <p:sldId id="259" r:id="rId23"/>
    <p:sldId id="301" r:id="rId24"/>
  </p:sldIdLst>
  <p:sldSz cx="9906000" cy="6858000" type="A4"/>
  <p:notesSz cx="7562850" cy="106965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392" y="-96"/>
      </p:cViewPr>
      <p:guideLst>
        <p:guide orient="horz" pos="1957"/>
        <p:guide pos="266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presProps" Target="presProps.xml"  /><Relationship Id="rId26" Type="http://schemas.openxmlformats.org/officeDocument/2006/relationships/viewProps" Target="viewProps.xml"  /><Relationship Id="rId27" Type="http://schemas.openxmlformats.org/officeDocument/2006/relationships/theme" Target="theme/theme1.xml"  /><Relationship Id="rId28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3277234" cy="53482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3864" y="0"/>
            <a:ext cx="3277234" cy="53482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2023-01-29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884435" y="802243"/>
            <a:ext cx="5793978" cy="401121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6284" y="5080873"/>
            <a:ext cx="6050279" cy="4813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59890"/>
            <a:ext cx="3277234" cy="534828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3864" y="10159890"/>
            <a:ext cx="3277234" cy="534828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1522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760661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438055"/>
      </p:ext>
    </p:extLst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725571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742949" y="2130424"/>
            <a:ext cx="8420098" cy="14700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899" y="3886200"/>
            <a:ext cx="6934199" cy="175259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40A130E-E3B8-4EBE-931F-81B26B8448AA}" type="datetime1">
              <a:rPr lang="ko-KR" altLang="en-US"/>
              <a:pPr lvl="0">
                <a:defRPr/>
              </a:pPr>
              <a:t>2023-01-29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864548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4"/>
            <a:ext cx="9905999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2023-01-29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795905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495299" y="274637"/>
            <a:ext cx="8915399" cy="1142999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321700" y="2214562"/>
            <a:ext cx="5262579" cy="321468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2023-01-29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369309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7181849" y="274637"/>
            <a:ext cx="2228849" cy="5851524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299" y="274637"/>
            <a:ext cx="6521449" cy="5851524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2023-01-29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116925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953836A-82A3-4C8B-9D31-CD724F3673ED}" type="datetime1">
              <a:rPr lang="ko-KR" altLang="en-US"/>
              <a:pPr lvl="0">
                <a:defRPr/>
              </a:pPr>
              <a:t>2023-01-29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05988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ko-KR" altLang="en-US"/>
              <a:pPr lvl="0">
                <a:defRPr/>
              </a:pPr>
              <a:t>2023-01-29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23526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782504" y="4406899"/>
            <a:ext cx="8420098" cy="136207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4" y="2906712"/>
            <a:ext cx="8420098" cy="150018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0728D28-603B-4EFC-80F8-17E5E9107035}" type="datetime1">
              <a:rPr lang="ko-KR" altLang="en-US"/>
              <a:pPr lvl="0">
                <a:defRPr/>
              </a:pPr>
              <a:t>2023-01-29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727475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299" y="1600199"/>
            <a:ext cx="4375149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49" y="1600199"/>
            <a:ext cx="4375149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ko-KR" altLang="en-US"/>
              <a:pPr lvl="0">
                <a:defRPr/>
              </a:pPr>
              <a:t>2023-01-29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726798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E0DA496-7307-4E8B-88DE-CB97B48BAB6F}" type="datetime1">
              <a:rPr lang="ko-KR" altLang="en-US"/>
              <a:pPr lvl="0">
                <a:defRPr/>
              </a:pPr>
              <a:t>2023-01-29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812571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494030" y="1643062"/>
            <a:ext cx="8915399" cy="4525199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ko-KR" altLang="en-US"/>
              <a:pPr lvl="0">
                <a:defRPr/>
              </a:pPr>
              <a:t>2023-01-29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954271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95299" y="1600199"/>
            <a:ext cx="4375149" cy="21959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5035549" y="1600199"/>
            <a:ext cx="4375149" cy="21959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94030" y="3984219"/>
            <a:ext cx="4375149" cy="21959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4279" y="3984219"/>
            <a:ext cx="4375149" cy="21959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2023-01-29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018626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941644" y="4800599"/>
            <a:ext cx="59435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4" y="612774"/>
            <a:ext cx="59435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4" y="5367338"/>
            <a:ext cx="5943599" cy="80486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2023-01-29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798746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495299" y="274637"/>
            <a:ext cx="8915399" cy="114299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299" y="1600199"/>
            <a:ext cx="8915399" cy="4525962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299" y="6356349"/>
            <a:ext cx="2311399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2023-01-29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49" y="6356349"/>
            <a:ext cx="3136899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299" y="6356349"/>
            <a:ext cx="2311399" cy="36512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954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81.png"  /><Relationship Id="rId4" Type="http://schemas.openxmlformats.org/officeDocument/2006/relationships/image" Target="../media/image82.png"  /><Relationship Id="rId5" Type="http://schemas.openxmlformats.org/officeDocument/2006/relationships/image" Target="../media/image23.png"  /><Relationship Id="rId6" Type="http://schemas.openxmlformats.org/officeDocument/2006/relationships/image" Target="../media/image91.png"  /><Relationship Id="rId7" Type="http://schemas.openxmlformats.org/officeDocument/2006/relationships/image" Target="../media/image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2.png"  /><Relationship Id="rId3" Type="http://schemas.openxmlformats.org/officeDocument/2006/relationships/image" Target="../media/image23.png"  /><Relationship Id="rId4" Type="http://schemas.openxmlformats.org/officeDocument/2006/relationships/image" Target="../media/image83.png"  /><Relationship Id="rId5" Type="http://schemas.openxmlformats.org/officeDocument/2006/relationships/image" Target="../media/image84.png"  /><Relationship Id="rId6" Type="http://schemas.openxmlformats.org/officeDocument/2006/relationships/image" Target="../media/image89.png"  /><Relationship Id="rId7" Type="http://schemas.openxmlformats.org/officeDocument/2006/relationships/image" Target="../media/image90.png"  /><Relationship Id="rId8" Type="http://schemas.openxmlformats.org/officeDocument/2006/relationships/image" Target="../media/image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84.png"  /><Relationship Id="rId11" Type="http://schemas.openxmlformats.org/officeDocument/2006/relationships/image" Target="../media/image89.png"  /><Relationship Id="rId12" Type="http://schemas.openxmlformats.org/officeDocument/2006/relationships/image" Target="../media/image90.png"  /><Relationship Id="rId13" Type="http://schemas.openxmlformats.org/officeDocument/2006/relationships/image" Target="../media/image97.png"  /><Relationship Id="rId14" Type="http://schemas.openxmlformats.org/officeDocument/2006/relationships/image" Target="../media/image83.png"  /><Relationship Id="rId15" Type="http://schemas.openxmlformats.org/officeDocument/2006/relationships/image" Target="../media/image84.png"  /><Relationship Id="rId16" Type="http://schemas.openxmlformats.org/officeDocument/2006/relationships/image" Target="../media/image89.png"  /><Relationship Id="rId17" Type="http://schemas.openxmlformats.org/officeDocument/2006/relationships/image" Target="../media/image90.png"  /><Relationship Id="rId18" Type="http://schemas.openxmlformats.org/officeDocument/2006/relationships/image" Target="../media/image8.png"  /><Relationship Id="rId2" Type="http://schemas.openxmlformats.org/officeDocument/2006/relationships/image" Target="../media/image93.png"  /><Relationship Id="rId3" Type="http://schemas.openxmlformats.org/officeDocument/2006/relationships/image" Target="../media/image94.png"  /><Relationship Id="rId4" Type="http://schemas.openxmlformats.org/officeDocument/2006/relationships/image" Target="../media/image95.png"  /><Relationship Id="rId5" Type="http://schemas.openxmlformats.org/officeDocument/2006/relationships/image" Target="../media/image96.png"  /><Relationship Id="rId6" Type="http://schemas.openxmlformats.org/officeDocument/2006/relationships/image" Target="../media/image23.png"  /><Relationship Id="rId7" Type="http://schemas.openxmlformats.org/officeDocument/2006/relationships/image" Target="../media/image97.png"  /><Relationship Id="rId8" Type="http://schemas.openxmlformats.org/officeDocument/2006/relationships/image" Target="../media/image97.png"  /><Relationship Id="rId9" Type="http://schemas.openxmlformats.org/officeDocument/2006/relationships/image" Target="../media/image8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8.png"  /><Relationship Id="rId11" Type="http://schemas.openxmlformats.org/officeDocument/2006/relationships/image" Target="../media/image100.png"  /><Relationship Id="rId2" Type="http://schemas.openxmlformats.org/officeDocument/2006/relationships/image" Target="../media/image98.png"  /><Relationship Id="rId3" Type="http://schemas.openxmlformats.org/officeDocument/2006/relationships/image" Target="../media/image99.png"  /><Relationship Id="rId4" Type="http://schemas.openxmlformats.org/officeDocument/2006/relationships/image" Target="../media/image23.png"  /><Relationship Id="rId5" Type="http://schemas.openxmlformats.org/officeDocument/2006/relationships/image" Target="../media/image83.png"  /><Relationship Id="rId6" Type="http://schemas.openxmlformats.org/officeDocument/2006/relationships/image" Target="../media/image84.png"  /><Relationship Id="rId7" Type="http://schemas.openxmlformats.org/officeDocument/2006/relationships/image" Target="../media/image89.png"  /><Relationship Id="rId8" Type="http://schemas.openxmlformats.org/officeDocument/2006/relationships/image" Target="../media/image90.png"  /><Relationship Id="rId9" Type="http://schemas.openxmlformats.org/officeDocument/2006/relationships/image" Target="../media/image97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1.png"  /><Relationship Id="rId3" Type="http://schemas.openxmlformats.org/officeDocument/2006/relationships/image" Target="../media/image23.png"  /><Relationship Id="rId4" Type="http://schemas.openxmlformats.org/officeDocument/2006/relationships/image" Target="../media/image83.png"  /><Relationship Id="rId5" Type="http://schemas.openxmlformats.org/officeDocument/2006/relationships/image" Target="../media/image84.png"  /><Relationship Id="rId6" Type="http://schemas.openxmlformats.org/officeDocument/2006/relationships/image" Target="../media/image102.png"  /><Relationship Id="rId7" Type="http://schemas.openxmlformats.org/officeDocument/2006/relationships/image" Target="../media/image8.png"  /><Relationship Id="rId8" Type="http://schemas.openxmlformats.org/officeDocument/2006/relationships/image" Target="../media/image103.png"  /><Relationship Id="rId9" Type="http://schemas.openxmlformats.org/officeDocument/2006/relationships/image" Target="../media/image10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.png"  /><Relationship Id="rId3" Type="http://schemas.openxmlformats.org/officeDocument/2006/relationships/image" Target="../media/image105.png"  /><Relationship Id="rId4" Type="http://schemas.openxmlformats.org/officeDocument/2006/relationships/image" Target="../media/image89.png"  /><Relationship Id="rId5" Type="http://schemas.openxmlformats.org/officeDocument/2006/relationships/image" Target="../media/image90.png"  /><Relationship Id="rId6" Type="http://schemas.openxmlformats.org/officeDocument/2006/relationships/image" Target="../media/image8.png"  /><Relationship Id="rId7" Type="http://schemas.openxmlformats.org/officeDocument/2006/relationships/image" Target="../media/image106.png"  /><Relationship Id="rId8" Type="http://schemas.openxmlformats.org/officeDocument/2006/relationships/image" Target="../media/image10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8.png"  /><Relationship Id="rId3" Type="http://schemas.openxmlformats.org/officeDocument/2006/relationships/image" Target="../media/image23.png"  /><Relationship Id="rId4" Type="http://schemas.openxmlformats.org/officeDocument/2006/relationships/image" Target="../media/image83.png"  /><Relationship Id="rId5" Type="http://schemas.openxmlformats.org/officeDocument/2006/relationships/image" Target="../media/image84.png"  /><Relationship Id="rId6" Type="http://schemas.openxmlformats.org/officeDocument/2006/relationships/image" Target="../media/image97.png"  /><Relationship Id="rId7" Type="http://schemas.openxmlformats.org/officeDocument/2006/relationships/image" Target="../media/image8.png"  /><Relationship Id="rId8" Type="http://schemas.openxmlformats.org/officeDocument/2006/relationships/image" Target="../media/image109.png"  /><Relationship Id="rId9" Type="http://schemas.openxmlformats.org/officeDocument/2006/relationships/image" Target="../media/image110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10" Type="http://schemas.openxmlformats.org/officeDocument/2006/relationships/image" Target="../media/image113.png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3.png"  /><Relationship Id="rId4" Type="http://schemas.openxmlformats.org/officeDocument/2006/relationships/image" Target="../media/image111.png"  /><Relationship Id="rId5" Type="http://schemas.openxmlformats.org/officeDocument/2006/relationships/image" Target="../media/image89.png"  /><Relationship Id="rId6" Type="http://schemas.openxmlformats.org/officeDocument/2006/relationships/image" Target="../media/image90.png"  /><Relationship Id="rId7" Type="http://schemas.openxmlformats.org/officeDocument/2006/relationships/image" Target="../media/image97.png"  /><Relationship Id="rId8" Type="http://schemas.openxmlformats.org/officeDocument/2006/relationships/image" Target="../media/image8.png"  /><Relationship Id="rId9" Type="http://schemas.openxmlformats.org/officeDocument/2006/relationships/image" Target="../media/image112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.png"  /><Relationship Id="rId3" Type="http://schemas.openxmlformats.org/officeDocument/2006/relationships/image" Target="../media/image83.png"  /><Relationship Id="rId4" Type="http://schemas.openxmlformats.org/officeDocument/2006/relationships/image" Target="../media/image84.png"  /><Relationship Id="rId5" Type="http://schemas.openxmlformats.org/officeDocument/2006/relationships/image" Target="../media/image89.png"  /><Relationship Id="rId6" Type="http://schemas.openxmlformats.org/officeDocument/2006/relationships/image" Target="../media/image90.png"  /><Relationship Id="rId7" Type="http://schemas.openxmlformats.org/officeDocument/2006/relationships/image" Target="../media/image114.png"  /><Relationship Id="rId8" Type="http://schemas.openxmlformats.org/officeDocument/2006/relationships/image" Target="../media/image115.png"  /><Relationship Id="rId9" Type="http://schemas.openxmlformats.org/officeDocument/2006/relationships/image" Target="../media/image8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Relationship Id="rId6" Type="http://schemas.openxmlformats.org/officeDocument/2006/relationships/image" Target="../media/image26.png"  /><Relationship Id="rId7" Type="http://schemas.openxmlformats.org/officeDocument/2006/relationships/image" Target="../media/image27.png"  /><Relationship Id="rId8" Type="http://schemas.openxmlformats.org/officeDocument/2006/relationships/image" Target="../media/image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7.png"  /><Relationship Id="rId11" Type="http://schemas.openxmlformats.org/officeDocument/2006/relationships/image" Target="../media/image18.png"  /><Relationship Id="rId12" Type="http://schemas.openxmlformats.org/officeDocument/2006/relationships/image" Target="../media/image19.png"  /><Relationship Id="rId13" Type="http://schemas.openxmlformats.org/officeDocument/2006/relationships/image" Target="../media/image20.png"  /><Relationship Id="rId14" Type="http://schemas.openxmlformats.org/officeDocument/2006/relationships/image" Target="../media/image21.png"  /><Relationship Id="rId15" Type="http://schemas.openxmlformats.org/officeDocument/2006/relationships/image" Target="../media/image8.png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Relationship Id="rId6" Type="http://schemas.openxmlformats.org/officeDocument/2006/relationships/image" Target="../media/image13.png"  /><Relationship Id="rId7" Type="http://schemas.openxmlformats.org/officeDocument/2006/relationships/image" Target="../media/image14.png"  /><Relationship Id="rId8" Type="http://schemas.openxmlformats.org/officeDocument/2006/relationships/image" Target="../media/image15.png"  /><Relationship Id="rId9" Type="http://schemas.openxmlformats.org/officeDocument/2006/relationships/image" Target="../media/image16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24.png"  /><Relationship Id="rId11" Type="http://schemas.openxmlformats.org/officeDocument/2006/relationships/image" Target="../media/image23.png"  /><Relationship Id="rId12" Type="http://schemas.openxmlformats.org/officeDocument/2006/relationships/image" Target="../media/image8.png"  /><Relationship Id="rId2" Type="http://schemas.openxmlformats.org/officeDocument/2006/relationships/image" Target="../media/image116.png"  /><Relationship Id="rId3" Type="http://schemas.openxmlformats.org/officeDocument/2006/relationships/image" Target="../media/image117.png"  /><Relationship Id="rId4" Type="http://schemas.openxmlformats.org/officeDocument/2006/relationships/image" Target="../media/image118.png"  /><Relationship Id="rId5" Type="http://schemas.openxmlformats.org/officeDocument/2006/relationships/image" Target="../media/image119.png"  /><Relationship Id="rId6" Type="http://schemas.openxmlformats.org/officeDocument/2006/relationships/image" Target="../media/image120.png"  /><Relationship Id="rId7" Type="http://schemas.openxmlformats.org/officeDocument/2006/relationships/image" Target="../media/image121.png"  /><Relationship Id="rId8" Type="http://schemas.openxmlformats.org/officeDocument/2006/relationships/image" Target="../media/image122.png"  /><Relationship Id="rId9" Type="http://schemas.openxmlformats.org/officeDocument/2006/relationships/image" Target="../media/image123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5.png"  /><Relationship Id="rId3" Type="http://schemas.openxmlformats.org/officeDocument/2006/relationships/image" Target="../media/image23.png"  /><Relationship Id="rId4" Type="http://schemas.openxmlformats.org/officeDocument/2006/relationships/image" Target="../media/image126.png"  /><Relationship Id="rId5" Type="http://schemas.openxmlformats.org/officeDocument/2006/relationships/image" Target="../media/image127.png"  /><Relationship Id="rId6" Type="http://schemas.openxmlformats.org/officeDocument/2006/relationships/image" Target="../media/image128.png"  /><Relationship Id="rId7" Type="http://schemas.openxmlformats.org/officeDocument/2006/relationships/image" Target="../media/image129.jpeg"  /><Relationship Id="rId8" Type="http://schemas.openxmlformats.org/officeDocument/2006/relationships/image" Target="../media/image130.jpe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Relationship Id="rId6" Type="http://schemas.openxmlformats.org/officeDocument/2006/relationships/image" Target="../media/image8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Relationship Id="rId6" Type="http://schemas.openxmlformats.org/officeDocument/2006/relationships/image" Target="../media/image26.png"  /><Relationship Id="rId7" Type="http://schemas.openxmlformats.org/officeDocument/2006/relationships/image" Target="../media/image27.png"  /><Relationship Id="rId8" Type="http://schemas.openxmlformats.org/officeDocument/2006/relationships/image" Target="../media/image8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10" Type="http://schemas.openxmlformats.org/officeDocument/2006/relationships/image" Target="../media/image35.png"  /><Relationship Id="rId11" Type="http://schemas.openxmlformats.org/officeDocument/2006/relationships/image" Target="../media/image36.png"  /><Relationship Id="rId12" Type="http://schemas.openxmlformats.org/officeDocument/2006/relationships/image" Target="../media/image37.png"  /><Relationship Id="rId13" Type="http://schemas.openxmlformats.org/officeDocument/2006/relationships/image" Target="../media/image38.png"  /><Relationship Id="rId14" Type="http://schemas.openxmlformats.org/officeDocument/2006/relationships/image" Target="../media/image39.png"  /><Relationship Id="rId15" Type="http://schemas.openxmlformats.org/officeDocument/2006/relationships/image" Target="../media/image40.png"  /><Relationship Id="rId16" Type="http://schemas.openxmlformats.org/officeDocument/2006/relationships/image" Target="../media/image41.png"  /><Relationship Id="rId17" Type="http://schemas.openxmlformats.org/officeDocument/2006/relationships/image" Target="../media/image42.png"  /><Relationship Id="rId18" Type="http://schemas.openxmlformats.org/officeDocument/2006/relationships/image" Target="../media/image43.png"  /><Relationship Id="rId19" Type="http://schemas.openxmlformats.org/officeDocument/2006/relationships/image" Target="../media/image44.png"  /><Relationship Id="rId2" Type="http://schemas.openxmlformats.org/officeDocument/2006/relationships/slideLayout" Target="../slideLayouts/slideLayout1.xml"  /><Relationship Id="rId20" Type="http://schemas.openxmlformats.org/officeDocument/2006/relationships/image" Target="../media/image45.png"  /><Relationship Id="rId21" Type="http://schemas.openxmlformats.org/officeDocument/2006/relationships/image" Target="../media/image46.png"  /><Relationship Id="rId22" Type="http://schemas.openxmlformats.org/officeDocument/2006/relationships/image" Target="../media/image47.png"  /><Relationship Id="rId23" Type="http://schemas.openxmlformats.org/officeDocument/2006/relationships/image" Target="../media/image48.png"  /><Relationship Id="rId24" Type="http://schemas.openxmlformats.org/officeDocument/2006/relationships/image" Target="../media/image49.png"  /><Relationship Id="rId25" Type="http://schemas.openxmlformats.org/officeDocument/2006/relationships/image" Target="../media/image50.png"  /><Relationship Id="rId26" Type="http://schemas.openxmlformats.org/officeDocument/2006/relationships/image" Target="../media/image51.png"  /><Relationship Id="rId27" Type="http://schemas.openxmlformats.org/officeDocument/2006/relationships/image" Target="../media/image52.png"  /><Relationship Id="rId28" Type="http://schemas.openxmlformats.org/officeDocument/2006/relationships/image" Target="../media/image53.png"  /><Relationship Id="rId29" Type="http://schemas.openxmlformats.org/officeDocument/2006/relationships/image" Target="../media/image54.png"  /><Relationship Id="rId3" Type="http://schemas.openxmlformats.org/officeDocument/2006/relationships/image" Target="../media/image28.png"  /><Relationship Id="rId30" Type="http://schemas.openxmlformats.org/officeDocument/2006/relationships/image" Target="../media/image55.png"  /><Relationship Id="rId31" Type="http://schemas.openxmlformats.org/officeDocument/2006/relationships/image" Target="../media/image56.png"  /><Relationship Id="rId32" Type="http://schemas.openxmlformats.org/officeDocument/2006/relationships/image" Target="../media/image57.png"  /><Relationship Id="rId33" Type="http://schemas.openxmlformats.org/officeDocument/2006/relationships/image" Target="../media/image58.png"  /><Relationship Id="rId34" Type="http://schemas.openxmlformats.org/officeDocument/2006/relationships/image" Target="../media/image59.png"  /><Relationship Id="rId35" Type="http://schemas.openxmlformats.org/officeDocument/2006/relationships/image" Target="../media/image60.png"  /><Relationship Id="rId36" Type="http://schemas.openxmlformats.org/officeDocument/2006/relationships/image" Target="../media/image61.png"  /><Relationship Id="rId37" Type="http://schemas.openxmlformats.org/officeDocument/2006/relationships/image" Target="../media/image62.png"  /><Relationship Id="rId38" Type="http://schemas.openxmlformats.org/officeDocument/2006/relationships/image" Target="../media/image63.png"  /><Relationship Id="rId39" Type="http://schemas.openxmlformats.org/officeDocument/2006/relationships/image" Target="../media/image64.png"  /><Relationship Id="rId4" Type="http://schemas.openxmlformats.org/officeDocument/2006/relationships/image" Target="../media/image29.png"  /><Relationship Id="rId40" Type="http://schemas.openxmlformats.org/officeDocument/2006/relationships/image" Target="../media/image65.png"  /><Relationship Id="rId41" Type="http://schemas.openxmlformats.org/officeDocument/2006/relationships/image" Target="../media/image66.png"  /><Relationship Id="rId42" Type="http://schemas.openxmlformats.org/officeDocument/2006/relationships/image" Target="../media/image67.png"  /><Relationship Id="rId43" Type="http://schemas.openxmlformats.org/officeDocument/2006/relationships/image" Target="../media/image68.png"  /><Relationship Id="rId44" Type="http://schemas.openxmlformats.org/officeDocument/2006/relationships/image" Target="../media/image69.png"  /><Relationship Id="rId45" Type="http://schemas.openxmlformats.org/officeDocument/2006/relationships/image" Target="../media/image70.png"  /><Relationship Id="rId46" Type="http://schemas.openxmlformats.org/officeDocument/2006/relationships/image" Target="../media/image71.png"  /><Relationship Id="rId47" Type="http://schemas.openxmlformats.org/officeDocument/2006/relationships/image" Target="../media/image72.png"  /><Relationship Id="rId48" Type="http://schemas.openxmlformats.org/officeDocument/2006/relationships/image" Target="../media/image73.png"  /><Relationship Id="rId49" Type="http://schemas.openxmlformats.org/officeDocument/2006/relationships/image" Target="../media/image74.png"  /><Relationship Id="rId5" Type="http://schemas.openxmlformats.org/officeDocument/2006/relationships/image" Target="../media/image30.png"  /><Relationship Id="rId50" Type="http://schemas.openxmlformats.org/officeDocument/2006/relationships/image" Target="../media/image23.png"  /><Relationship Id="rId51" Type="http://schemas.openxmlformats.org/officeDocument/2006/relationships/image" Target="../media/image8.png"  /><Relationship Id="rId6" Type="http://schemas.openxmlformats.org/officeDocument/2006/relationships/image" Target="../media/image31.png"  /><Relationship Id="rId7" Type="http://schemas.openxmlformats.org/officeDocument/2006/relationships/image" Target="../media/image32.png"  /><Relationship Id="rId8" Type="http://schemas.openxmlformats.org/officeDocument/2006/relationships/image" Target="../media/image33.png"  /><Relationship Id="rId9" Type="http://schemas.openxmlformats.org/officeDocument/2006/relationships/image" Target="../media/image3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Relationship Id="rId6" Type="http://schemas.openxmlformats.org/officeDocument/2006/relationships/image" Target="../media/image26.png"  /><Relationship Id="rId7" Type="http://schemas.openxmlformats.org/officeDocument/2006/relationships/image" Target="../media/image27.png"  /><Relationship Id="rId8" Type="http://schemas.openxmlformats.org/officeDocument/2006/relationships/image" Target="../media/image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5.png"  /><Relationship Id="rId3" Type="http://schemas.openxmlformats.org/officeDocument/2006/relationships/image" Target="../media/image76.png"  /><Relationship Id="rId4" Type="http://schemas.openxmlformats.org/officeDocument/2006/relationships/image" Target="../media/image77.png"  /><Relationship Id="rId5" Type="http://schemas.openxmlformats.org/officeDocument/2006/relationships/image" Target="../media/image78.png"  /><Relationship Id="rId6" Type="http://schemas.openxmlformats.org/officeDocument/2006/relationships/image" Target="../media/image23.png"  /><Relationship Id="rId7" Type="http://schemas.openxmlformats.org/officeDocument/2006/relationships/image" Target="../media/image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3.png"  /><Relationship Id="rId4" Type="http://schemas.openxmlformats.org/officeDocument/2006/relationships/image" Target="../media/image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86.png"  /><Relationship Id="rId11" Type="http://schemas.openxmlformats.org/officeDocument/2006/relationships/image" Target="../media/image87.png"  /><Relationship Id="rId12" Type="http://schemas.openxmlformats.org/officeDocument/2006/relationships/image" Target="../media/image88.png"  /><Relationship Id="rId13" Type="http://schemas.openxmlformats.org/officeDocument/2006/relationships/image" Target="../media/image89.png"  /><Relationship Id="rId14" Type="http://schemas.openxmlformats.org/officeDocument/2006/relationships/image" Target="../media/image90.png"  /><Relationship Id="rId15" Type="http://schemas.openxmlformats.org/officeDocument/2006/relationships/image" Target="../media/image8.png"  /><Relationship Id="rId2" Type="http://schemas.openxmlformats.org/officeDocument/2006/relationships/image" Target="../media/image79.png"  /><Relationship Id="rId3" Type="http://schemas.openxmlformats.org/officeDocument/2006/relationships/image" Target="../media/image80.png"  /><Relationship Id="rId4" Type="http://schemas.openxmlformats.org/officeDocument/2006/relationships/image" Target="../media/image81.png"  /><Relationship Id="rId5" Type="http://schemas.openxmlformats.org/officeDocument/2006/relationships/image" Target="../media/image82.png"  /><Relationship Id="rId6" Type="http://schemas.openxmlformats.org/officeDocument/2006/relationships/image" Target="../media/image23.png"  /><Relationship Id="rId7" Type="http://schemas.openxmlformats.org/officeDocument/2006/relationships/image" Target="../media/image83.png"  /><Relationship Id="rId8" Type="http://schemas.openxmlformats.org/officeDocument/2006/relationships/image" Target="../media/image84.png"  /><Relationship Id="rId9" Type="http://schemas.openxmlformats.org/officeDocument/2006/relationships/image" Target="../media/image85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Relationship Id="rId6" Type="http://schemas.openxmlformats.org/officeDocument/2006/relationships/image" Target="../media/image26.png"  /><Relationship Id="rId7" Type="http://schemas.openxmlformats.org/officeDocument/2006/relationships/image" Target="../media/image27.png"  /><Relationship Id="rId8" Type="http://schemas.openxmlformats.org/officeDocument/2006/relationships/image" Target="../media/image8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001" y="3908786"/>
            <a:ext cx="6169342" cy="130900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6200" kern="0" spc="-300">
                <a:solidFill>
                  <a:srgbClr val="00d0ff"/>
                </a:solidFill>
                <a:latin typeface="한컴 윤고딕 760"/>
                <a:ea typeface="한컴 윤고딕 760"/>
                <a:cs typeface="S-Core Dream 4 Regular"/>
              </a:rPr>
              <a:t>온라인 쇼핑몰</a:t>
            </a:r>
            <a:endParaRPr lang="en-US" sz="6200" kern="0" spc="-300">
              <a:solidFill>
                <a:srgbClr val="00d0ff"/>
              </a:solidFill>
              <a:latin typeface="한컴 윤고딕 760"/>
              <a:ea typeface="한컴 윤고딕 760"/>
              <a:cs typeface="S-Core Dream 4 Regular"/>
            </a:endParaRPr>
          </a:p>
          <a:p>
            <a:pPr lvl="0">
              <a:defRPr/>
            </a:pPr>
            <a:endParaRPr lang="en-US">
              <a:latin typeface="한컴 윤고딕 760"/>
              <a:ea typeface="한컴 윤고딕 76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3003" y="4734711"/>
            <a:ext cx="7186486" cy="130223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6200" kern="0" spc="-300">
                <a:solidFill>
                  <a:srgbClr val="60b0b6"/>
                </a:solidFill>
                <a:latin typeface="한컴 윤고딕 760"/>
                <a:ea typeface="한컴 윤고딕 760"/>
                <a:cs typeface="S-Core Dream 6 Bold"/>
              </a:rPr>
              <a:t>LUCY</a:t>
            </a:r>
            <a:endParaRPr lang="en-US" sz="6200" kern="0" spc="-300">
              <a:solidFill>
                <a:srgbClr val="60b0b6"/>
              </a:solidFill>
              <a:latin typeface="한컴 윤고딕 760"/>
              <a:ea typeface="한컴 윤고딕 760"/>
              <a:cs typeface="S-Core Dream 6 Bold"/>
            </a:endParaRPr>
          </a:p>
          <a:p>
            <a:pPr lvl="0">
              <a:defRPr/>
            </a:pPr>
            <a:endParaRPr lang="en-US">
              <a:latin typeface="한컴 윤고딕 760"/>
              <a:ea typeface="한컴 윤고딕 760"/>
            </a:endParaRPr>
          </a:p>
        </p:txBody>
      </p:sp>
      <p:grpSp>
        <p:nvGrpSpPr>
          <p:cNvPr id="1001" name="그룹 1001"/>
          <p:cNvGrpSpPr/>
          <p:nvPr/>
        </p:nvGrpSpPr>
        <p:grpSpPr>
          <a:xfrm rot="0"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-220055" y="3451057"/>
            <a:ext cx="5691969" cy="54051"/>
            <a:chOff x="-356443" y="3805749"/>
            <a:chExt cx="6276977" cy="596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-356443" y="3805749"/>
              <a:ext cx="6276977" cy="5960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96850" y="4067896"/>
            <a:ext cx="1612004" cy="26407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2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프로젝트명</a:t>
            </a:r>
            <a:endParaRPr lang="en-US" sz="1200">
              <a:latin typeface="한컴 윤고딕 760"/>
              <a:ea typeface="한컴 윤고딕 76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5707" y="4244216"/>
            <a:ext cx="2164463" cy="26872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2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6 Bold"/>
              </a:rPr>
              <a:t>온라인 쇼핑몰 LUCY</a:t>
            </a:r>
            <a:endParaRPr lang="en-US" sz="1200">
              <a:latin typeface="한컴 윤고딕 760"/>
              <a:ea typeface="한컴 윤고딕 76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6851" y="4644318"/>
            <a:ext cx="818307" cy="44965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2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참여자</a:t>
            </a:r>
            <a:endParaRPr lang="en-US" sz="1200">
              <a:solidFill>
                <a:srgbClr val="60b0b6"/>
              </a:solidFill>
              <a:latin typeface="한컴 윤고딕 760"/>
              <a:ea typeface="한컴 윤고딕 760"/>
              <a:cs typeface="S-Core Dream 3 Light"/>
            </a:endParaRPr>
          </a:p>
          <a:p>
            <a:pPr lvl="0">
              <a:defRPr/>
            </a:pPr>
            <a:endParaRPr lang="en-US" sz="1200">
              <a:latin typeface="한컴 윤고딕 760"/>
              <a:ea typeface="한컴 윤고딕 76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5705" y="4820633"/>
            <a:ext cx="1543236" cy="26381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2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6 Bold"/>
              </a:rPr>
              <a:t>권도연 &amp; 이준용</a:t>
            </a:r>
            <a:endParaRPr lang="en-US" sz="1200">
              <a:latin typeface="한컴 윤고딕 760"/>
              <a:ea typeface="한컴 윤고딕 76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6851" y="5226563"/>
            <a:ext cx="2033143" cy="4484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2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작업 기간</a:t>
            </a:r>
            <a:endParaRPr lang="en-US" sz="1200">
              <a:solidFill>
                <a:srgbClr val="60b0b6"/>
              </a:solidFill>
              <a:latin typeface="한컴 윤고딕 760"/>
              <a:ea typeface="한컴 윤고딕 760"/>
              <a:cs typeface="S-Core Dream 3 Light"/>
            </a:endParaRPr>
          </a:p>
          <a:p>
            <a:pPr lvl="0">
              <a:defRPr/>
            </a:pPr>
            <a:endParaRPr lang="en-US" sz="1200">
              <a:latin typeface="한컴 윤고딕 760"/>
              <a:ea typeface="한컴 윤고딕 76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05705" y="5402883"/>
            <a:ext cx="1543237" cy="27211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2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6 Bold"/>
              </a:rPr>
              <a:t>2023 . 01 . </a:t>
            </a:r>
            <a:endParaRPr lang="en-US" sz="1200">
              <a:latin typeface="한컴 윤고딕 760"/>
              <a:ea typeface="한컴 윤고딕 760"/>
            </a:endParaRPr>
          </a:p>
        </p:txBody>
      </p:sp>
      <p:grpSp>
        <p:nvGrpSpPr>
          <p:cNvPr id="1003" name="그룹 1003"/>
          <p:cNvGrpSpPr/>
          <p:nvPr/>
        </p:nvGrpSpPr>
        <p:grpSpPr>
          <a:xfrm rot="0">
            <a:off x="496851" y="3617288"/>
            <a:ext cx="116813" cy="116813"/>
            <a:chOff x="434146" y="3989065"/>
            <a:chExt cx="128819" cy="1288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78144" y="3933064"/>
              <a:ext cx="257639" cy="257639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34146" y="3989065"/>
              <a:ext cx="128819" cy="1288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709670" y="3617288"/>
            <a:ext cx="115513" cy="115513"/>
            <a:chOff x="668838" y="3989065"/>
            <a:chExt cx="127386" cy="1273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13460" y="3933687"/>
              <a:ext cx="254772" cy="254772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668838" y="3989065"/>
              <a:ext cx="127386" cy="12738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76645" y="1049419"/>
            <a:ext cx="7546608" cy="2374100"/>
          </a:xfrm>
          <a:prstGeom prst="rect">
            <a:avLst/>
          </a:prstGeom>
        </p:spPr>
      </p:pic>
      <p:grpSp>
        <p:nvGrpSpPr>
          <p:cNvPr id="1005" name="그룹 1002"/>
          <p:cNvGrpSpPr/>
          <p:nvPr/>
        </p:nvGrpSpPr>
        <p:grpSpPr>
          <a:xfrm rot="0"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06" name="Object 10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 rot="0">
            <a:off x="0" y="5562600"/>
            <a:ext cx="9906000" cy="1295400"/>
            <a:chOff x="-100268" y="4037192"/>
            <a:chExt cx="10929196" cy="29189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0268" y="4037192"/>
              <a:ext cx="10929196" cy="2918909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2047320" y="6019800"/>
            <a:ext cx="7325280" cy="3314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sz="1600" b="1">
                <a:solidFill>
                  <a:schemeClr val="lt1"/>
                </a:solidFill>
                <a:latin typeface="한컴 윤고딕 760"/>
                <a:ea typeface="한컴 윤고딕 760"/>
              </a:rPr>
              <a:t>System Flowchart</a:t>
            </a:r>
            <a:endParaRPr lang="en-US" altLang="ko-KR" sz="1600" b="1">
              <a:solidFill>
                <a:schemeClr val="lt1"/>
              </a:solidFill>
              <a:latin typeface="한컴 윤고딕 760"/>
              <a:ea typeface="한컴 윤고딕 760"/>
            </a:endParaRPr>
          </a:p>
        </p:txBody>
      </p:sp>
      <p:grpSp>
        <p:nvGrpSpPr>
          <p:cNvPr id="1009" name="그룹 1009"/>
          <p:cNvGrpSpPr/>
          <p:nvPr/>
        </p:nvGrpSpPr>
        <p:grpSpPr>
          <a:xfrm rot="0">
            <a:off x="2209800" y="6006732"/>
            <a:ext cx="302906" cy="241668"/>
            <a:chOff x="2319036" y="5609352"/>
            <a:chExt cx="334038" cy="26650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0800000">
              <a:off x="2319036" y="5609352"/>
              <a:ext cx="334038" cy="266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rot="0">
            <a:off x="8841094" y="6006732"/>
            <a:ext cx="302906" cy="241668"/>
            <a:chOff x="8042164" y="5665397"/>
            <a:chExt cx="334038" cy="26650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042164" y="5665397"/>
              <a:ext cx="334038" cy="266507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1976622" y="789106"/>
            <a:ext cx="550837" cy="28721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1300" b="1" kern="0" spc="-100">
                <a:solidFill>
                  <a:srgbClr val="ffffff"/>
                </a:solidFill>
                <a:latin typeface="한컴 윤고딕 760"/>
                <a:ea typeface="한컴 윤고딕 760"/>
                <a:cs typeface="S-Core Dream 5 Medium"/>
              </a:rPr>
              <a:t>01</a:t>
            </a:r>
            <a:endParaRPr lang="en-US" b="1">
              <a:latin typeface="한컴 윤고딕 760"/>
              <a:ea typeface="한컴 윤고딕 760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545163" y="789106"/>
            <a:ext cx="550837" cy="28721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1300" b="1" kern="0" spc="-100">
                <a:solidFill>
                  <a:srgbClr val="ffffff"/>
                </a:solidFill>
                <a:latin typeface="한컴 윤고딕 760"/>
                <a:ea typeface="한컴 윤고딕 760"/>
                <a:cs typeface="S-Core Dream 5 Medium"/>
              </a:rPr>
              <a:t>03</a:t>
            </a:r>
            <a:endParaRPr lang="en-US" b="1">
              <a:latin typeface="한컴 윤고딕 760"/>
              <a:ea typeface="한컴 윤고딕 760"/>
            </a:endParaRPr>
          </a:p>
        </p:txBody>
      </p:sp>
      <p:sp>
        <p:nvSpPr>
          <p:cNvPr id="1020" name="Object 15"/>
          <p:cNvSpPr txBox="1"/>
          <p:nvPr/>
        </p:nvSpPr>
        <p:spPr>
          <a:xfrm>
            <a:off x="312753" y="6191488"/>
            <a:ext cx="2582847" cy="514112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0" cap="none" spc="-400" normalizeH="0" baseline="0" mc:Ignorable="hp" hp:hslEmbossed="0">
                <a:solidFill>
                  <a:srgbClr val="ffffff"/>
                </a:solidFill>
                <a:latin typeface="한컴 윤고딕 760"/>
                <a:ea typeface="한컴 윤고딕 760"/>
                <a:cs typeface="Gmarket Sans Bold"/>
              </a:rPr>
              <a:t>전체 구성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0" cap="none" spc="-400" normalizeH="0" baseline="0" mc:Ignorable="hp" hp:hslEmbossed="0">
              <a:solidFill>
                <a:srgbClr val="ffffff"/>
              </a:solidFill>
              <a:latin typeface="한컴 윤고딕 760"/>
              <a:ea typeface="한컴 윤고딕 760"/>
              <a:cs typeface="Gmarket Sans Bold"/>
            </a:endParaRPr>
          </a:p>
        </p:txBody>
      </p:sp>
      <p:sp>
        <p:nvSpPr>
          <p:cNvPr id="1021" name="Object 16"/>
          <p:cNvSpPr txBox="1"/>
          <p:nvPr/>
        </p:nvSpPr>
        <p:spPr>
          <a:xfrm>
            <a:off x="287016" y="5694255"/>
            <a:ext cx="855984" cy="525570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sz="2900" b="0" i="0" u="none" strike="noStrike" kern="0" cap="none" spc="-400" normalizeH="0" baseline="0" mc:Ignorable="hp" hp:hslEmbossed="0">
                <a:solidFill>
                  <a:srgbClr val="ffffff"/>
                </a:solidFill>
                <a:latin typeface="한컴 윤고딕 760"/>
                <a:ea typeface="한컴 윤고딕 760"/>
                <a:cs typeface="Gmarket Sans Bold"/>
              </a:rPr>
              <a:t>#0</a:t>
            </a:r>
            <a:r>
              <a:rPr xmlns:mc="http://schemas.openxmlformats.org/markup-compatibility/2006" xmlns:hp="http://schemas.haansoft.com/office/presentation/8.0" kumimoji="0" lang="en-US" altLang="ko-KR" sz="2900" b="0" i="0" u="none" strike="noStrike" kern="0" cap="none" spc="-400" normalizeH="0" baseline="0" mc:Ignorable="hp" hp:hslEmbossed="0">
                <a:solidFill>
                  <a:srgbClr val="ffffff"/>
                </a:solidFill>
                <a:latin typeface="한컴 윤고딕 760"/>
                <a:ea typeface="한컴 윤고딕 760"/>
                <a:cs typeface="Gmarket Sans Bold"/>
              </a:rPr>
              <a:t>1</a:t>
            </a:r>
            <a:endParaRPr xmlns:mc="http://schemas.openxmlformats.org/markup-compatibility/2006" xmlns:hp="http://schemas.haansoft.com/office/presentation/8.0" kumimoji="0" lang="en-US" altLang="ko-KR" sz="2900" b="0" i="0" u="none" strike="noStrike" kern="0" cap="none" spc="-400" normalizeH="0" baseline="0" mc:Ignorable="hp" hp:hslEmbossed="0">
              <a:solidFill>
                <a:srgbClr val="ffffff"/>
              </a:solidFill>
              <a:latin typeface="한컴 윤고딕 760"/>
              <a:ea typeface="한컴 윤고딕 760"/>
              <a:cs typeface="Gmarket Sans Bold"/>
            </a:endParaRPr>
          </a:p>
        </p:txBody>
      </p:sp>
      <p:grpSp>
        <p:nvGrpSpPr>
          <p:cNvPr id="1022" name="그룹 1002"/>
          <p:cNvGrpSpPr/>
          <p:nvPr/>
        </p:nvGrpSpPr>
        <p:grpSpPr>
          <a:xfrm rot="0"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1023" name="Object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024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lvl="0" algn="r">
              <a:defRPr/>
            </a:pPr>
            <a:r>
              <a:rPr lang="en-US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lang="en-US" altLang="ko-KR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3</a:t>
            </a:r>
            <a:r>
              <a:rPr lang="en-US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lang="ko-KR" altLang="en-US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시스템 구성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60b0b6"/>
              </a:solidFill>
              <a:latin typeface="한컴 윤고딕 760"/>
              <a:ea typeface="한컴 윤고딕 760"/>
              <a:cs typeface="S-Core Dream 5 Medium"/>
            </a:endParaRPr>
          </a:p>
        </p:txBody>
      </p:sp>
      <p:sp>
        <p:nvSpPr>
          <p:cNvPr id="1056" name="Object 74"/>
          <p:cNvSpPr txBox="1"/>
          <p:nvPr/>
        </p:nvSpPr>
        <p:spPr>
          <a:xfrm>
            <a:off x="2061077" y="683746"/>
            <a:ext cx="455979" cy="289684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sz="1300" b="1" i="0" u="none" strike="noStrike" kern="0" cap="none" spc="-100" normalizeH="0" baseline="0" mc:Ignorable="hp" hp:hslEmbossed="0">
                <a:solidFill>
                  <a:srgbClr val="ffffff"/>
                </a:solidFill>
                <a:latin typeface="한컴 윤고딕 760"/>
                <a:ea typeface="한컴 윤고딕 760"/>
                <a:cs typeface="S-Core Dream 5 Medium"/>
              </a:rPr>
              <a:t>02</a:t>
            </a:r>
            <a:endParaRPr xmlns:mc="http://schemas.openxmlformats.org/markup-compatibility/2006" xmlns:hp="http://schemas.haansoft.com/office/presentation/8.0" kumimoji="0" 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한컴 윤고딕 760"/>
              <a:ea typeface="한컴 윤고딕 760"/>
            </a:endParaRPr>
          </a:p>
        </p:txBody>
      </p:sp>
      <p:pic>
        <p:nvPicPr>
          <p:cNvPr id="1073" name="그림 107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-3139" y="152400"/>
            <a:ext cx="8080339" cy="5362346"/>
          </a:xfrm>
          <a:prstGeom prst="rect">
            <a:avLst/>
          </a:prstGeom>
        </p:spPr>
      </p:pic>
      <p:grpSp>
        <p:nvGrpSpPr>
          <p:cNvPr id="1071" name="그룹 1002"/>
          <p:cNvGrpSpPr/>
          <p:nvPr/>
        </p:nvGrpSpPr>
        <p:grpSpPr>
          <a:xfrm rot="0"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72" name="Object 1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0791554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그림 107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38600" y="1676400"/>
            <a:ext cx="4831976" cy="5029200"/>
          </a:xfrm>
          <a:prstGeom prst="rect">
            <a:avLst/>
          </a:prstGeom>
        </p:spPr>
      </p:pic>
      <p:grpSp>
        <p:nvGrpSpPr>
          <p:cNvPr id="1022" name="그룹 1002"/>
          <p:cNvGrpSpPr/>
          <p:nvPr/>
        </p:nvGrpSpPr>
        <p:grpSpPr>
          <a:xfrm rot="0"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1023" name="Object 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024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sz="1300" b="0" i="0" u="none" strike="noStrike" kern="1200" cap="none" spc="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3</a:t>
            </a:r>
            <a:r>
              <a:rPr xmlns:mc="http://schemas.openxmlformats.org/markup-compatibility/2006" xmlns:hp="http://schemas.haansoft.com/office/presentation/8.0" kumimoji="0" lang="en-US" sz="1300" b="0" i="0" u="none" strike="noStrike" kern="1200" cap="none" spc="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시스템 구성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60b0b6"/>
              </a:solidFill>
              <a:latin typeface="한컴 윤고딕 760"/>
              <a:ea typeface="한컴 윤고딕 760"/>
              <a:cs typeface="S-Core Dream 5 Medium"/>
            </a:endParaRPr>
          </a:p>
        </p:txBody>
      </p:sp>
      <p:grpSp>
        <p:nvGrpSpPr>
          <p:cNvPr id="1034" name="그룹 1033"/>
          <p:cNvGrpSpPr/>
          <p:nvPr/>
        </p:nvGrpSpPr>
        <p:grpSpPr>
          <a:xfrm rot="0">
            <a:off x="0" y="1172416"/>
            <a:ext cx="732584" cy="732584"/>
            <a:chOff x="1852123" y="524255"/>
            <a:chExt cx="884984" cy="884984"/>
          </a:xfrm>
        </p:grpSpPr>
        <p:grpSp>
          <p:nvGrpSpPr>
            <p:cNvPr id="1035" name="그룹 1012"/>
            <p:cNvGrpSpPr/>
            <p:nvPr/>
          </p:nvGrpSpPr>
          <p:grpSpPr>
            <a:xfrm rot="0">
              <a:off x="1852123" y="524255"/>
              <a:ext cx="884983" cy="884983"/>
              <a:chOff x="2023448" y="2391593"/>
              <a:chExt cx="729291" cy="729291"/>
            </a:xfrm>
          </p:grpSpPr>
          <p:pic>
            <p:nvPicPr>
              <p:cNvPr id="1036" name="Object 44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2023448" y="2391593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037" name="Object 45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2181970" y="2550115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038" name="Object 48"/>
            <p:cNvSpPr txBox="1"/>
            <p:nvPr/>
          </p:nvSpPr>
          <p:spPr>
            <a:xfrm>
              <a:off x="1976618" y="789095"/>
              <a:ext cx="550836" cy="347104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sz="1300" b="1" i="0" u="none" strike="noStrike" kern="0" cap="none" spc="-100" normalizeH="0" baseline="0" mc:Ignorable="hp" hp:hslEmbossed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01</a:t>
              </a:r>
              <a:endParaRPr xmlns:mc="http://schemas.openxmlformats.org/markup-compatibility/2006" xmlns:hp="http://schemas.haansoft.com/office/presentation/8.0" kumimoji="0" 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한컴 윤고딕 760"/>
                <a:ea typeface="한컴 윤고딕 760"/>
              </a:endParaRPr>
            </a:p>
          </p:txBody>
        </p:sp>
      </p:grpSp>
      <p:sp>
        <p:nvSpPr>
          <p:cNvPr id="1039" name="Object 8"/>
          <p:cNvSpPr txBox="1"/>
          <p:nvPr/>
        </p:nvSpPr>
        <p:spPr>
          <a:xfrm>
            <a:off x="141934" y="1406050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u="none" strike="noStrike" kern="0" cap="none" spc="-100" normalizeH="0" baseline="0" mc:Ignorable="hp" hp:hslEmbossed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메인 페이지</a:t>
            </a:r>
            <a:endParaRPr xmlns:mc="http://schemas.openxmlformats.org/markup-compatibility/2006" xmlns:hp="http://schemas.haansoft.com/office/presentation/8.0" kumimoji="0" lang="ko-KR" altLang="en-US" sz="1200" b="1" i="0" u="none" strike="noStrike" kern="0" cap="none" spc="-100" normalizeH="0" baseline="0" mc:Ignorable="hp" hp:hslEmbossed="0">
              <a:solidFill>
                <a:srgbClr val="000000"/>
              </a:solidFill>
              <a:latin typeface="한컴 윤고딕 760"/>
              <a:ea typeface="한컴 윤고딕 760"/>
              <a:cs typeface="S-Core Dream 4 Regular"/>
            </a:endParaRPr>
          </a:p>
        </p:txBody>
      </p:sp>
      <p:grpSp>
        <p:nvGrpSpPr>
          <p:cNvPr id="1040" name="그룹 1039"/>
          <p:cNvGrpSpPr/>
          <p:nvPr/>
        </p:nvGrpSpPr>
        <p:grpSpPr>
          <a:xfrm rot="0">
            <a:off x="3920849" y="1172416"/>
            <a:ext cx="732584" cy="732584"/>
            <a:chOff x="3634367" y="893887"/>
            <a:chExt cx="884984" cy="884984"/>
          </a:xfrm>
        </p:grpSpPr>
        <p:grpSp>
          <p:nvGrpSpPr>
            <p:cNvPr id="1041" name="그룹 1019"/>
            <p:cNvGrpSpPr/>
            <p:nvPr/>
          </p:nvGrpSpPr>
          <p:grpSpPr>
            <a:xfrm rot="0">
              <a:off x="3634367" y="893887"/>
              <a:ext cx="884983" cy="884983"/>
              <a:chOff x="3988866" y="2799215"/>
              <a:chExt cx="729291" cy="729291"/>
            </a:xfrm>
          </p:grpSpPr>
          <p:pic>
            <p:nvPicPr>
              <p:cNvPr id="1042" name="Object 70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3988866" y="2799215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043" name="Object 71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4147388" y="2957737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044" name="Object 74"/>
            <p:cNvSpPr txBox="1"/>
            <p:nvPr/>
          </p:nvSpPr>
          <p:spPr>
            <a:xfrm>
              <a:off x="3758864" y="1158112"/>
              <a:ext cx="550837" cy="34554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sz="1300" b="1" i="0" u="none" strike="noStrike" kern="0" cap="none" spc="-100" normalizeH="0" baseline="0" mc:Ignorable="hp" hp:hslEmbossed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02</a:t>
              </a:r>
              <a:endParaRPr xmlns:mc="http://schemas.openxmlformats.org/markup-compatibility/2006" xmlns:hp="http://schemas.haansoft.com/office/presentation/8.0" kumimoji="0" 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한컴 윤고딕 760"/>
                <a:ea typeface="한컴 윤고딕 760"/>
              </a:endParaRPr>
            </a:p>
          </p:txBody>
        </p:sp>
      </p:grpSp>
      <p:sp>
        <p:nvSpPr>
          <p:cNvPr id="1045" name="Object 8"/>
          <p:cNvSpPr txBox="1"/>
          <p:nvPr/>
        </p:nvSpPr>
        <p:spPr>
          <a:xfrm>
            <a:off x="4180534" y="1401016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u="none" strike="noStrike" kern="0" cap="none" spc="-100" normalizeH="0" baseline="0" mc:Ignorable="hp" hp:hslEmbossed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상품 리스트 페이지</a:t>
            </a:r>
            <a:endParaRPr xmlns:mc="http://schemas.openxmlformats.org/markup-compatibility/2006" xmlns:hp="http://schemas.haansoft.com/office/presentation/8.0" kumimoji="0" lang="ko-KR" altLang="en-US" sz="1200" b="1" i="0" u="none" strike="noStrike" kern="0" cap="none" spc="-100" normalizeH="0" baseline="0" mc:Ignorable="hp" hp:hslEmbossed="0">
              <a:solidFill>
                <a:srgbClr val="000000"/>
              </a:solidFill>
              <a:latin typeface="한컴 윤고딕 760"/>
              <a:ea typeface="한컴 윤고딕 760"/>
              <a:cs typeface="S-Core Dream 4 Regular"/>
            </a:endParaRPr>
          </a:p>
        </p:txBody>
      </p:sp>
      <p:sp>
        <p:nvSpPr>
          <p:cNvPr id="1060" name="Object 16"/>
          <p:cNvSpPr txBox="1"/>
          <p:nvPr/>
        </p:nvSpPr>
        <p:spPr>
          <a:xfrm>
            <a:off x="152400" y="573433"/>
            <a:ext cx="4495800" cy="520037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0" cap="none" spc="-400" normalizeH="0" baseline="0" mc:Ignorable="hp" hp:hslEmbossed="0">
                <a:solidFill>
                  <a:srgbClr val="000000"/>
                </a:solidFill>
                <a:latin typeface="한컴 윤고딕 760"/>
                <a:ea typeface="한컴 윤고딕 760"/>
                <a:cs typeface="Gmarket Sans Bold"/>
              </a:rPr>
              <a:t>메인 및 상품 리스트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0" cap="none" spc="-400" normalizeH="0" baseline="0" mc:Ignorable="hp" hp:hslEmbossed="0">
              <a:solidFill>
                <a:srgbClr val="000000"/>
              </a:solidFill>
              <a:latin typeface="한컴 윤고딕 760"/>
              <a:ea typeface="한컴 윤고딕 760"/>
              <a:cs typeface="Gmarket Sans Bold"/>
            </a:endParaRPr>
          </a:p>
        </p:txBody>
      </p:sp>
      <p:sp>
        <p:nvSpPr>
          <p:cNvPr id="1061" name="Object 17"/>
          <p:cNvSpPr txBox="1"/>
          <p:nvPr/>
        </p:nvSpPr>
        <p:spPr>
          <a:xfrm>
            <a:off x="152401" y="152400"/>
            <a:ext cx="1114664" cy="525570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sz="2900" b="0" i="0" u="none" strike="noStrike" kern="0" cap="none" spc="-40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#0</a:t>
            </a:r>
            <a:r>
              <a:rPr xmlns:mc="http://schemas.openxmlformats.org/markup-compatibility/2006" xmlns:hp="http://schemas.haansoft.com/office/presentation/8.0" kumimoji="0" lang="en-US" altLang="ko-KR" sz="2900" b="0" i="0" u="none" strike="noStrike" kern="0" cap="none" spc="-40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1</a:t>
            </a:r>
            <a:endParaRPr xmlns:mc="http://schemas.openxmlformats.org/markup-compatibility/2006" xmlns:hp="http://schemas.haansoft.com/office/presentation/8.0" kumimoji="0" lang="en-US" altLang="ko-KR" sz="2900" b="0" i="0" u="none" strike="noStrike" kern="0" cap="none" spc="-400" normalizeH="0" baseline="0" mc:Ignorable="hp" hp:hslEmbossed="0">
              <a:solidFill>
                <a:srgbClr val="60b0b6"/>
              </a:solidFill>
              <a:latin typeface="한컴 윤고딕 760"/>
              <a:ea typeface="한컴 윤고딕 760"/>
              <a:cs typeface="Gmarket Sans Bold"/>
            </a:endParaRPr>
          </a:p>
        </p:txBody>
      </p:sp>
      <p:grpSp>
        <p:nvGrpSpPr>
          <p:cNvPr id="1073" name="그룹 1002"/>
          <p:cNvGrpSpPr/>
          <p:nvPr/>
        </p:nvGrpSpPr>
        <p:grpSpPr>
          <a:xfrm rot="0"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74" name="Object 1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5237684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그림 1018"/>
          <p:cNvPicPr>
            <a:picLocks noChangeAspect="1"/>
          </p:cNvPicPr>
          <p:nvPr/>
        </p:nvPicPr>
        <p:blipFill rotWithShape="1">
          <a:blip r:embed="rId2"/>
          <a:srcRect l="25000" r="25000" b="30000"/>
          <a:stretch>
            <a:fillRect/>
          </a:stretch>
        </p:blipFill>
        <p:spPr>
          <a:xfrm>
            <a:off x="3657600" y="2667000"/>
            <a:ext cx="2743200" cy="3863340"/>
          </a:xfrm>
          <a:prstGeom prst="rect">
            <a:avLst/>
          </a:prstGeom>
        </p:spPr>
      </p:pic>
      <p:pic>
        <p:nvPicPr>
          <p:cNvPr id="1062" name="그림 1061"/>
          <p:cNvPicPr>
            <a:picLocks noChangeAspect="1"/>
          </p:cNvPicPr>
          <p:nvPr/>
        </p:nvPicPr>
        <p:blipFill rotWithShape="1">
          <a:blip r:embed="rId3"/>
          <a:srcRect l="3000" t="10000" r="2000" b="23330"/>
          <a:stretch>
            <a:fillRect/>
          </a:stretch>
        </p:blipFill>
        <p:spPr>
          <a:xfrm>
            <a:off x="4572000" y="1447799"/>
            <a:ext cx="4222750" cy="2667000"/>
          </a:xfrm>
          <a:prstGeom prst="rect">
            <a:avLst/>
          </a:prstGeom>
          <a:ln w="28575">
            <a:solidFill>
              <a:srgbClr val="60b0b6"/>
            </a:solidFill>
            <a:prstDash val="dash"/>
          </a:ln>
        </p:spPr>
      </p:pic>
      <p:pic>
        <p:nvPicPr>
          <p:cNvPr id="1017" name="그림 1016"/>
          <p:cNvPicPr>
            <a:picLocks noChangeAspect="1"/>
          </p:cNvPicPr>
          <p:nvPr/>
        </p:nvPicPr>
        <p:blipFill rotWithShape="1">
          <a:blip r:embed="rId4"/>
          <a:srcRect l="28690" t="10300" r="29550" b="7350"/>
          <a:stretch>
            <a:fillRect/>
          </a:stretch>
        </p:blipFill>
        <p:spPr>
          <a:xfrm>
            <a:off x="152399" y="1725385"/>
            <a:ext cx="3429000" cy="1017814"/>
          </a:xfrm>
          <a:prstGeom prst="rect">
            <a:avLst/>
          </a:prstGeom>
        </p:spPr>
      </p:pic>
      <p:pic>
        <p:nvPicPr>
          <p:cNvPr id="1018" name="그림 1017"/>
          <p:cNvPicPr>
            <a:picLocks noChangeAspect="1"/>
          </p:cNvPicPr>
          <p:nvPr/>
        </p:nvPicPr>
        <p:blipFill rotWithShape="1">
          <a:blip r:embed="rId5"/>
          <a:srcRect l="25000" t="6670" r="24000" b="53330"/>
          <a:stretch>
            <a:fillRect/>
          </a:stretch>
        </p:blipFill>
        <p:spPr>
          <a:xfrm>
            <a:off x="76200" y="3048000"/>
            <a:ext cx="3505200" cy="2514600"/>
          </a:xfrm>
          <a:prstGeom prst="rect">
            <a:avLst/>
          </a:prstGeom>
        </p:spPr>
      </p:pic>
      <p:grpSp>
        <p:nvGrpSpPr>
          <p:cNvPr id="1022" name="그룹 1002"/>
          <p:cNvGrpSpPr/>
          <p:nvPr/>
        </p:nvGrpSpPr>
        <p:grpSpPr>
          <a:xfrm rot="0"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1023" name="Object 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024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sz="1300" b="0" i="0" u="none" strike="noStrike" kern="1200" cap="none" spc="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3</a:t>
            </a:r>
            <a:r>
              <a:rPr xmlns:mc="http://schemas.openxmlformats.org/markup-compatibility/2006" xmlns:hp="http://schemas.haansoft.com/office/presentation/8.0" kumimoji="0" lang="en-US" sz="1300" b="0" i="0" u="none" strike="noStrike" kern="1200" cap="none" spc="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시스템 구성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60b0b6"/>
              </a:solidFill>
              <a:latin typeface="한컴 윤고딕 760"/>
              <a:ea typeface="한컴 윤고딕 760"/>
              <a:cs typeface="S-Core Dream 5 Medium"/>
            </a:endParaRPr>
          </a:p>
        </p:txBody>
      </p:sp>
      <p:grpSp>
        <p:nvGrpSpPr>
          <p:cNvPr id="1030" name="그룹 1001"/>
          <p:cNvGrpSpPr/>
          <p:nvPr/>
        </p:nvGrpSpPr>
        <p:grpSpPr>
          <a:xfrm rot="5894815">
            <a:off x="2290265" y="2473624"/>
            <a:ext cx="1254490" cy="851845"/>
            <a:chOff x="884519" y="2224704"/>
            <a:chExt cx="1804821" cy="1225541"/>
          </a:xfrm>
        </p:grpSpPr>
        <p:pic>
          <p:nvPicPr>
            <p:cNvPr id="1031" name="Object 2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 rot="1080000">
              <a:off x="884519" y="2224704"/>
              <a:ext cx="1804821" cy="1225541"/>
            </a:xfrm>
            <a:prstGeom prst="rect">
              <a:avLst/>
            </a:prstGeom>
          </p:spPr>
        </p:pic>
      </p:grpSp>
      <p:grpSp>
        <p:nvGrpSpPr>
          <p:cNvPr id="1032" name="그룹 1001"/>
          <p:cNvGrpSpPr/>
          <p:nvPr/>
        </p:nvGrpSpPr>
        <p:grpSpPr>
          <a:xfrm rot="21459270">
            <a:off x="2832753" y="4828567"/>
            <a:ext cx="982541" cy="672704"/>
            <a:chOff x="884519" y="2224704"/>
            <a:chExt cx="1804821" cy="1225541"/>
          </a:xfrm>
        </p:grpSpPr>
        <p:pic>
          <p:nvPicPr>
            <p:cNvPr id="1033" name="Object 2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 rot="1080000">
              <a:off x="884519" y="2224704"/>
              <a:ext cx="1804821" cy="1225541"/>
            </a:xfrm>
            <a:prstGeom prst="rect">
              <a:avLst/>
            </a:prstGeom>
          </p:spPr>
        </p:pic>
      </p:grpSp>
      <p:grpSp>
        <p:nvGrpSpPr>
          <p:cNvPr id="1034" name="그룹 1033"/>
          <p:cNvGrpSpPr/>
          <p:nvPr/>
        </p:nvGrpSpPr>
        <p:grpSpPr>
          <a:xfrm rot="0">
            <a:off x="0" y="1172416"/>
            <a:ext cx="732584" cy="732584"/>
            <a:chOff x="1852123" y="524255"/>
            <a:chExt cx="884984" cy="884984"/>
          </a:xfrm>
        </p:grpSpPr>
        <p:grpSp>
          <p:nvGrpSpPr>
            <p:cNvPr id="1035" name="그룹 1012"/>
            <p:cNvGrpSpPr/>
            <p:nvPr/>
          </p:nvGrpSpPr>
          <p:grpSpPr>
            <a:xfrm rot="0">
              <a:off x="1852123" y="524255"/>
              <a:ext cx="884983" cy="884983"/>
              <a:chOff x="2023448" y="2391593"/>
              <a:chExt cx="729291" cy="729291"/>
            </a:xfrm>
          </p:grpSpPr>
          <p:pic>
            <p:nvPicPr>
              <p:cNvPr id="1036" name="Object 44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2023448" y="2391593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037" name="Object 45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2181970" y="2550115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038" name="Object 48"/>
            <p:cNvSpPr txBox="1"/>
            <p:nvPr/>
          </p:nvSpPr>
          <p:spPr>
            <a:xfrm>
              <a:off x="1976618" y="789088"/>
              <a:ext cx="550836" cy="347104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sz="1300" b="1" i="0" u="none" strike="noStrike" kern="0" cap="none" spc="-100" normalizeH="0" baseline="0" mc:Ignorable="hp" hp:hslEmbossed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01</a:t>
              </a:r>
              <a:endParaRPr xmlns:mc="http://schemas.openxmlformats.org/markup-compatibility/2006" xmlns:hp="http://schemas.haansoft.com/office/presentation/8.0" kumimoji="0" 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한컴 윤고딕 760"/>
                <a:ea typeface="한컴 윤고딕 760"/>
              </a:endParaRPr>
            </a:p>
          </p:txBody>
        </p:sp>
      </p:grpSp>
      <p:sp>
        <p:nvSpPr>
          <p:cNvPr id="1039" name="Object 8"/>
          <p:cNvSpPr txBox="1"/>
          <p:nvPr/>
        </p:nvSpPr>
        <p:spPr>
          <a:xfrm>
            <a:off x="141934" y="1406050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u="none" strike="noStrike" kern="0" cap="none" spc="-100" normalizeH="0" baseline="0" mc:Ignorable="hp" hp:hslEmbossed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로그인 팝업창</a:t>
            </a:r>
            <a:endParaRPr xmlns:mc="http://schemas.openxmlformats.org/markup-compatibility/2006" xmlns:hp="http://schemas.haansoft.com/office/presentation/8.0" kumimoji="0" lang="ko-KR" altLang="en-US" sz="1200" b="1" i="0" u="none" strike="noStrike" kern="0" cap="none" spc="-100" normalizeH="0" baseline="0" mc:Ignorable="hp" hp:hslEmbossed="0">
              <a:solidFill>
                <a:srgbClr val="000000"/>
              </a:solidFill>
              <a:latin typeface="한컴 윤고딕 760"/>
              <a:ea typeface="한컴 윤고딕 760"/>
              <a:cs typeface="S-Core Dream 4 Regular"/>
            </a:endParaRPr>
          </a:p>
        </p:txBody>
      </p:sp>
      <p:grpSp>
        <p:nvGrpSpPr>
          <p:cNvPr id="1040" name="그룹 1039"/>
          <p:cNvGrpSpPr/>
          <p:nvPr/>
        </p:nvGrpSpPr>
        <p:grpSpPr>
          <a:xfrm rot="0">
            <a:off x="29416" y="3200400"/>
            <a:ext cx="732584" cy="732584"/>
            <a:chOff x="3634367" y="893887"/>
            <a:chExt cx="884984" cy="884984"/>
          </a:xfrm>
        </p:grpSpPr>
        <p:grpSp>
          <p:nvGrpSpPr>
            <p:cNvPr id="1041" name="그룹 1019"/>
            <p:cNvGrpSpPr/>
            <p:nvPr/>
          </p:nvGrpSpPr>
          <p:grpSpPr>
            <a:xfrm rot="0">
              <a:off x="3634367" y="893887"/>
              <a:ext cx="884983" cy="884983"/>
              <a:chOff x="3988866" y="2799215"/>
              <a:chExt cx="729291" cy="729291"/>
            </a:xfrm>
          </p:grpSpPr>
          <p:pic>
            <p:nvPicPr>
              <p:cNvPr id="1042" name="Object 70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3988866" y="2799215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043" name="Object 71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4147388" y="2957737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044" name="Object 74"/>
            <p:cNvSpPr txBox="1"/>
            <p:nvPr/>
          </p:nvSpPr>
          <p:spPr>
            <a:xfrm>
              <a:off x="3758864" y="1158112"/>
              <a:ext cx="550837" cy="34554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sz="1300" b="1" i="0" u="none" strike="noStrike" kern="0" cap="none" spc="-100" normalizeH="0" baseline="0" mc:Ignorable="hp" hp:hslEmbossed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02</a:t>
              </a:r>
              <a:endParaRPr xmlns:mc="http://schemas.openxmlformats.org/markup-compatibility/2006" xmlns:hp="http://schemas.haansoft.com/office/presentation/8.0" kumimoji="0" 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한컴 윤고딕 760"/>
                <a:ea typeface="한컴 윤고딕 760"/>
              </a:endParaRPr>
            </a:p>
          </p:txBody>
        </p:sp>
      </p:grpSp>
      <p:sp>
        <p:nvSpPr>
          <p:cNvPr id="1045" name="Object 8"/>
          <p:cNvSpPr txBox="1"/>
          <p:nvPr/>
        </p:nvSpPr>
        <p:spPr>
          <a:xfrm>
            <a:off x="141934" y="3429000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u="none" strike="noStrike" kern="0" cap="none" spc="-100" normalizeH="0" baseline="0" mc:Ignorable="hp" hp:hslEmbossed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로그인 페이지</a:t>
            </a:r>
            <a:endParaRPr xmlns:mc="http://schemas.openxmlformats.org/markup-compatibility/2006" xmlns:hp="http://schemas.haansoft.com/office/presentation/8.0" kumimoji="0" lang="ko-KR" altLang="en-US" sz="1200" b="1" i="0" u="none" strike="noStrike" kern="0" cap="none" spc="-100" normalizeH="0" baseline="0" mc:Ignorable="hp" hp:hslEmbossed="0">
              <a:solidFill>
                <a:srgbClr val="000000"/>
              </a:solidFill>
              <a:latin typeface="한컴 윤고딕 760"/>
              <a:ea typeface="한컴 윤고딕 760"/>
              <a:cs typeface="S-Core Dream 4 Regular"/>
            </a:endParaRPr>
          </a:p>
        </p:txBody>
      </p:sp>
      <p:grpSp>
        <p:nvGrpSpPr>
          <p:cNvPr id="1058" name="그룹 1001"/>
          <p:cNvGrpSpPr/>
          <p:nvPr/>
        </p:nvGrpSpPr>
        <p:grpSpPr>
          <a:xfrm rot="2395395">
            <a:off x="3374072" y="2285224"/>
            <a:ext cx="944995" cy="646998"/>
            <a:chOff x="884519" y="2224704"/>
            <a:chExt cx="1804821" cy="1225541"/>
          </a:xfrm>
        </p:grpSpPr>
        <p:pic>
          <p:nvPicPr>
            <p:cNvPr id="1059" name="Object 2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 rot="1080000">
              <a:off x="884519" y="2224704"/>
              <a:ext cx="1804821" cy="1225541"/>
            </a:xfrm>
            <a:prstGeom prst="rect">
              <a:avLst/>
            </a:prstGeom>
          </p:spPr>
        </p:pic>
      </p:grpSp>
      <p:sp>
        <p:nvSpPr>
          <p:cNvPr id="1060" name="Object 16"/>
          <p:cNvSpPr txBox="1"/>
          <p:nvPr/>
        </p:nvSpPr>
        <p:spPr>
          <a:xfrm>
            <a:off x="152400" y="573433"/>
            <a:ext cx="4495800" cy="520037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0" cap="none" spc="-400" normalizeH="0" baseline="0" mc:Ignorable="hp" hp:hslEmbossed="0">
                <a:solidFill>
                  <a:srgbClr val="000000"/>
                </a:solidFill>
                <a:latin typeface="한컴 윤고딕 760"/>
                <a:ea typeface="한컴 윤고딕 760"/>
                <a:cs typeface="Gmarket Sans Bold"/>
              </a:rPr>
              <a:t>로그인 및 회원가입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0" cap="none" spc="-400" normalizeH="0" baseline="0" mc:Ignorable="hp" hp:hslEmbossed="0">
                <a:solidFill>
                  <a:srgbClr val="000000"/>
                </a:solidFill>
                <a:latin typeface="한컴 윤고딕 760"/>
                <a:ea typeface="한컴 윤고딕 760"/>
                <a:cs typeface="Gmarket Sans Bold"/>
              </a:rPr>
              <a:t>/My Account</a:t>
            </a:r>
            <a:endParaRPr xmlns:mc="http://schemas.openxmlformats.org/markup-compatibility/2006" xmlns:hp="http://schemas.haansoft.com/office/presentation/8.0" kumimoji="0" lang="en-US" altLang="ko-KR" sz="2800" b="0" i="0" u="none" strike="noStrike" kern="0" cap="none" spc="-400" normalizeH="0" baseline="0" mc:Ignorable="hp" hp:hslEmbossed="0">
              <a:solidFill>
                <a:srgbClr val="000000"/>
              </a:solidFill>
              <a:latin typeface="한컴 윤고딕 760"/>
              <a:ea typeface="한컴 윤고딕 760"/>
              <a:cs typeface="Gmarket Sans Bold"/>
            </a:endParaRPr>
          </a:p>
        </p:txBody>
      </p:sp>
      <p:sp>
        <p:nvSpPr>
          <p:cNvPr id="1061" name="Object 17"/>
          <p:cNvSpPr txBox="1"/>
          <p:nvPr/>
        </p:nvSpPr>
        <p:spPr>
          <a:xfrm>
            <a:off x="152401" y="152400"/>
            <a:ext cx="1114664" cy="525570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sz="2900" b="0" i="0" u="none" strike="noStrike" kern="0" cap="none" spc="-40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#0</a:t>
            </a:r>
            <a:r>
              <a:rPr xmlns:mc="http://schemas.openxmlformats.org/markup-compatibility/2006" xmlns:hp="http://schemas.haansoft.com/office/presentation/8.0" kumimoji="0" lang="en-US" altLang="ko-KR" sz="2900" b="0" i="0" u="none" strike="noStrike" kern="0" cap="none" spc="-40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2</a:t>
            </a:r>
            <a:endParaRPr xmlns:mc="http://schemas.openxmlformats.org/markup-compatibility/2006" xmlns:hp="http://schemas.haansoft.com/office/presentation/8.0" kumimoji="0" lang="en-US" altLang="ko-KR" sz="2900" b="0" i="0" u="none" strike="noStrike" kern="0" cap="none" spc="-400" normalizeH="0" baseline="0" mc:Ignorable="hp" hp:hslEmbossed="0">
              <a:solidFill>
                <a:srgbClr val="60b0b6"/>
              </a:solidFill>
              <a:latin typeface="한컴 윤고딕 760"/>
              <a:ea typeface="한컴 윤고딕 760"/>
              <a:cs typeface="Gmarket Sans Bold"/>
            </a:endParaRPr>
          </a:p>
        </p:txBody>
      </p:sp>
      <p:grpSp>
        <p:nvGrpSpPr>
          <p:cNvPr id="1052" name="그룹 1051"/>
          <p:cNvGrpSpPr/>
          <p:nvPr/>
        </p:nvGrpSpPr>
        <p:grpSpPr>
          <a:xfrm rot="0">
            <a:off x="4648200" y="6248400"/>
            <a:ext cx="732584" cy="732584"/>
            <a:chOff x="1852123" y="524255"/>
            <a:chExt cx="884984" cy="884984"/>
          </a:xfrm>
        </p:grpSpPr>
        <p:grpSp>
          <p:nvGrpSpPr>
            <p:cNvPr id="1053" name="그룹 1012"/>
            <p:cNvGrpSpPr/>
            <p:nvPr/>
          </p:nvGrpSpPr>
          <p:grpSpPr>
            <a:xfrm rot="0">
              <a:off x="1852123" y="524255"/>
              <a:ext cx="884983" cy="884983"/>
              <a:chOff x="2023448" y="2391593"/>
              <a:chExt cx="729291" cy="729291"/>
            </a:xfrm>
          </p:grpSpPr>
          <p:pic>
            <p:nvPicPr>
              <p:cNvPr id="1054" name="Object 44"/>
              <p:cNvPicPr>
                <a:picLocks noChangeAspect="1"/>
              </p:cNvPicPr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>
                <a:off x="2023448" y="2391593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055" name="Object 45"/>
              <p:cNvPicPr>
                <a:picLocks noChangeAspect="1"/>
              </p:cNvPicPr>
              <p:nvPr/>
            </p:nvPicPr>
            <p:blipFill rotWithShape="1">
              <a:blip r:embed="rId15"/>
              <a:stretch>
                <a:fillRect/>
              </a:stretch>
            </p:blipFill>
            <p:spPr>
              <a:xfrm>
                <a:off x="2181970" y="2550115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056" name="Object 48"/>
            <p:cNvSpPr txBox="1"/>
            <p:nvPr/>
          </p:nvSpPr>
          <p:spPr>
            <a:xfrm>
              <a:off x="1976618" y="789088"/>
              <a:ext cx="550836" cy="347104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sz="1300" b="1" i="0" u="none" strike="noStrike" kern="0" cap="none" spc="-100" normalizeH="0" baseline="0" mc:Ignorable="hp" hp:hslEmbossed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</a:t>
              </a:r>
              <a:r>
                <a:rPr xmlns:mc="http://schemas.openxmlformats.org/markup-compatibility/2006" xmlns:hp="http://schemas.haansoft.com/office/presentation/8.0" kumimoji="0" lang="en-US" altLang="ko-KR" sz="1300" b="1" i="0" u="none" strike="noStrike" kern="0" cap="none" spc="-100" normalizeH="0" baseline="0" mc:Ignorable="hp" hp:hslEmbossed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3</a:t>
              </a:r>
              <a:endParaRPr xmlns:mc="http://schemas.openxmlformats.org/markup-compatibility/2006" xmlns:hp="http://schemas.haansoft.com/office/presentation/8.0" kumimoji="0" lang="en-US" altLang="ko-KR" sz="1300" b="1" i="0" u="none" strike="noStrike" kern="0" cap="none" spc="-100" normalizeH="0" baseline="0" mc:Ignorable="hp" hp:hslEmbossed="0">
                <a:solidFill>
                  <a:srgbClr val="ffffff"/>
                </a:solidFill>
                <a:latin typeface="한컴 윤고딕 760"/>
                <a:ea typeface="한컴 윤고딕 760"/>
                <a:cs typeface="S-Core Dream 5 Medium"/>
              </a:endParaRPr>
            </a:p>
          </p:txBody>
        </p:sp>
      </p:grpSp>
      <p:sp>
        <p:nvSpPr>
          <p:cNvPr id="1057" name="Object 8"/>
          <p:cNvSpPr txBox="1"/>
          <p:nvPr/>
        </p:nvSpPr>
        <p:spPr>
          <a:xfrm>
            <a:off x="4866334" y="6477000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u="none" strike="noStrike" kern="0" cap="none" spc="-100" normalizeH="0" baseline="0" mc:Ignorable="hp" hp:hslEmbossed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회원 가입 페이지</a:t>
            </a:r>
            <a:endParaRPr xmlns:mc="http://schemas.openxmlformats.org/markup-compatibility/2006" xmlns:hp="http://schemas.haansoft.com/office/presentation/8.0" kumimoji="0" lang="ko-KR" altLang="en-US" sz="1200" b="1" i="0" u="none" strike="noStrike" kern="0" cap="none" spc="-100" normalizeH="0" baseline="0" mc:Ignorable="hp" hp:hslEmbossed="0">
              <a:solidFill>
                <a:srgbClr val="000000"/>
              </a:solidFill>
              <a:latin typeface="한컴 윤고딕 760"/>
              <a:ea typeface="한컴 윤고딕 760"/>
              <a:cs typeface="S-Core Dream 4 Regular"/>
            </a:endParaRPr>
          </a:p>
        </p:txBody>
      </p:sp>
      <p:cxnSp>
        <p:nvCxnSpPr>
          <p:cNvPr id="1063" name="화살표 1062"/>
          <p:cNvCxnSpPr/>
          <p:nvPr/>
        </p:nvCxnSpPr>
        <p:spPr>
          <a:xfrm flipV="1">
            <a:off x="1752600" y="1600200"/>
            <a:ext cx="5410200" cy="3352800"/>
          </a:xfrm>
          <a:prstGeom prst="curvedConnector3">
            <a:avLst>
              <a:gd name="adj1" fmla="val 50000"/>
            </a:avLst>
          </a:prstGeom>
          <a:ln>
            <a:solidFill>
              <a:srgbClr val="60b0b6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화살표 1062"/>
          <p:cNvCxnSpPr/>
          <p:nvPr/>
        </p:nvCxnSpPr>
        <p:spPr>
          <a:xfrm rot="5400000" flipH="1" flipV="1">
            <a:off x="3276600" y="2286000"/>
            <a:ext cx="4800600" cy="3581400"/>
          </a:xfrm>
          <a:prstGeom prst="curvedConnector3">
            <a:avLst>
              <a:gd name="adj1" fmla="val 50000"/>
            </a:avLst>
          </a:prstGeom>
          <a:noFill/>
          <a:ln w="12700" cap="flat" cmpd="sng" algn="ctr">
            <a:solidFill>
              <a:srgbClr val="60b0b6">
                <a:alpha val="100000"/>
              </a:srgbClr>
            </a:solidFill>
            <a:prstDash val="dash"/>
            <a:tailEnd type="arrow"/>
          </a:ln>
        </p:spPr>
      </p:cxnSp>
      <p:grpSp>
        <p:nvGrpSpPr>
          <p:cNvPr id="1065" name="그룹 1064"/>
          <p:cNvGrpSpPr/>
          <p:nvPr/>
        </p:nvGrpSpPr>
        <p:grpSpPr>
          <a:xfrm rot="0">
            <a:off x="6821682" y="4038600"/>
            <a:ext cx="732584" cy="732584"/>
            <a:chOff x="3634367" y="893887"/>
            <a:chExt cx="884984" cy="884984"/>
          </a:xfrm>
        </p:grpSpPr>
        <p:grpSp>
          <p:nvGrpSpPr>
            <p:cNvPr id="1066" name="그룹 1019"/>
            <p:cNvGrpSpPr/>
            <p:nvPr/>
          </p:nvGrpSpPr>
          <p:grpSpPr>
            <a:xfrm rot="0">
              <a:off x="3634367" y="893887"/>
              <a:ext cx="884983" cy="884983"/>
              <a:chOff x="3988866" y="2799215"/>
              <a:chExt cx="729291" cy="729291"/>
            </a:xfrm>
          </p:grpSpPr>
          <p:pic>
            <p:nvPicPr>
              <p:cNvPr id="1067" name="Object 70"/>
              <p:cNvPicPr>
                <a:picLocks noChangeAspect="1"/>
              </p:cNvPicPr>
              <p:nvPr/>
            </p:nvPicPr>
            <p:blipFill rotWithShape="1">
              <a:blip r:embed="rId16"/>
              <a:stretch>
                <a:fillRect/>
              </a:stretch>
            </p:blipFill>
            <p:spPr>
              <a:xfrm>
                <a:off x="3988866" y="2799215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068" name="Object 71"/>
              <p:cNvPicPr>
                <a:picLocks noChangeAspect="1"/>
              </p:cNvPicPr>
              <p:nvPr/>
            </p:nvPicPr>
            <p:blipFill rotWithShape="1">
              <a:blip r:embed="rId17"/>
              <a:stretch>
                <a:fillRect/>
              </a:stretch>
            </p:blipFill>
            <p:spPr>
              <a:xfrm>
                <a:off x="4147388" y="2957737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069" name="Object 74"/>
            <p:cNvSpPr txBox="1"/>
            <p:nvPr/>
          </p:nvSpPr>
          <p:spPr>
            <a:xfrm>
              <a:off x="3758864" y="1158112"/>
              <a:ext cx="550837" cy="34554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sz="1300" b="1" i="0" u="none" strike="noStrike" kern="0" cap="none" spc="-100" normalizeH="0" baseline="0" mc:Ignorable="hp" hp:hslEmbossed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</a:t>
              </a:r>
              <a:r>
                <a:rPr xmlns:mc="http://schemas.openxmlformats.org/markup-compatibility/2006" xmlns:hp="http://schemas.haansoft.com/office/presentation/8.0" kumimoji="0" lang="en-US" altLang="ko-KR" sz="1300" b="1" i="0" u="none" strike="noStrike" kern="0" cap="none" spc="-100" normalizeH="0" baseline="0" mc:Ignorable="hp" hp:hslEmbossed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4</a:t>
              </a:r>
              <a:endParaRPr xmlns:mc="http://schemas.openxmlformats.org/markup-compatibility/2006" xmlns:hp="http://schemas.haansoft.com/office/presentation/8.0" kumimoji="0" lang="en-US" altLang="ko-KR" sz="1300" b="1" i="0" u="none" strike="noStrike" kern="0" cap="none" spc="-100" normalizeH="0" baseline="0" mc:Ignorable="hp" hp:hslEmbossed="0">
                <a:solidFill>
                  <a:srgbClr val="ffffff"/>
                </a:solidFill>
                <a:latin typeface="한컴 윤고딕 760"/>
                <a:ea typeface="한컴 윤고딕 760"/>
                <a:cs typeface="S-Core Dream 5 Medium"/>
              </a:endParaRPr>
            </a:p>
          </p:txBody>
        </p:sp>
      </p:grpSp>
      <p:sp>
        <p:nvSpPr>
          <p:cNvPr id="1070" name="Object 8"/>
          <p:cNvSpPr txBox="1"/>
          <p:nvPr/>
        </p:nvSpPr>
        <p:spPr>
          <a:xfrm>
            <a:off x="7162800" y="4267200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0" cap="none" spc="-100" normalizeH="0" baseline="0" mc:Ignorable="hp" hp:hslEmbossed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My Account</a:t>
            </a:r>
            <a:r>
              <a:rPr xmlns:mc="http://schemas.openxmlformats.org/markup-compatibility/2006" xmlns:hp="http://schemas.haansoft.com/office/presentation/8.0" kumimoji="0" lang="ko-KR" altLang="en-US" sz="1200" b="1" i="0" u="none" strike="noStrike" kern="0" cap="none" spc="-100" normalizeH="0" baseline="0" mc:Ignorable="hp" hp:hslEmbossed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 페이지</a:t>
            </a:r>
            <a:endParaRPr xmlns:mc="http://schemas.openxmlformats.org/markup-compatibility/2006" xmlns:hp="http://schemas.haansoft.com/office/presentation/8.0" kumimoji="0" lang="ko-KR" altLang="en-US" sz="1200" b="1" i="0" u="none" strike="noStrike" kern="0" cap="none" spc="-100" normalizeH="0" baseline="0" mc:Ignorable="hp" hp:hslEmbossed="0">
              <a:solidFill>
                <a:srgbClr val="000000"/>
              </a:solidFill>
              <a:latin typeface="한컴 윤고딕 760"/>
              <a:ea typeface="한컴 윤고딕 760"/>
              <a:cs typeface="S-Core Dream 4 Regular"/>
            </a:endParaRPr>
          </a:p>
        </p:txBody>
      </p:sp>
      <p:grpSp>
        <p:nvGrpSpPr>
          <p:cNvPr id="1073" name="그룹 1002"/>
          <p:cNvGrpSpPr/>
          <p:nvPr/>
        </p:nvGrpSpPr>
        <p:grpSpPr>
          <a:xfrm rot="0"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74" name="Object 10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8165172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그림 1062"/>
          <p:cNvPicPr>
            <a:picLocks noChangeAspect="1"/>
          </p:cNvPicPr>
          <p:nvPr/>
        </p:nvPicPr>
        <p:blipFill rotWithShape="1">
          <a:blip r:embed="rId2"/>
          <a:srcRect t="8890" r="2250" b="14440"/>
          <a:stretch>
            <a:fillRect/>
          </a:stretch>
        </p:blipFill>
        <p:spPr>
          <a:xfrm>
            <a:off x="228600" y="1600200"/>
            <a:ext cx="5105400" cy="3603811"/>
          </a:xfrm>
          <a:prstGeom prst="rect">
            <a:avLst/>
          </a:prstGeom>
        </p:spPr>
      </p:pic>
      <p:pic>
        <p:nvPicPr>
          <p:cNvPr id="1062" name="그림 1061"/>
          <p:cNvPicPr>
            <a:picLocks noChangeAspect="1"/>
          </p:cNvPicPr>
          <p:nvPr/>
        </p:nvPicPr>
        <p:blipFill rotWithShape="1">
          <a:blip r:embed="rId3"/>
          <a:srcRect t="8160"/>
          <a:stretch>
            <a:fillRect/>
          </a:stretch>
        </p:blipFill>
        <p:spPr>
          <a:xfrm>
            <a:off x="4495800" y="2819400"/>
            <a:ext cx="4343400" cy="3589952"/>
          </a:xfrm>
          <a:prstGeom prst="rect">
            <a:avLst/>
          </a:prstGeom>
        </p:spPr>
      </p:pic>
      <p:grpSp>
        <p:nvGrpSpPr>
          <p:cNvPr id="1022" name="그룹 1002"/>
          <p:cNvGrpSpPr/>
          <p:nvPr/>
        </p:nvGrpSpPr>
        <p:grpSpPr>
          <a:xfrm rot="0"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1023" name="Object 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024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sz="1300" b="0" i="0" u="none" strike="noStrike" kern="1200" cap="none" spc="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3</a:t>
            </a:r>
            <a:r>
              <a:rPr xmlns:mc="http://schemas.openxmlformats.org/markup-compatibility/2006" xmlns:hp="http://schemas.haansoft.com/office/presentation/8.0" kumimoji="0" lang="en-US" sz="1300" b="0" i="0" u="none" strike="noStrike" kern="1200" cap="none" spc="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시스템 구성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60b0b6"/>
              </a:solidFill>
              <a:latin typeface="한컴 윤고딕 760"/>
              <a:ea typeface="한컴 윤고딕 760"/>
              <a:cs typeface="S-Core Dream 5 Medium"/>
            </a:endParaRPr>
          </a:p>
        </p:txBody>
      </p:sp>
      <p:grpSp>
        <p:nvGrpSpPr>
          <p:cNvPr id="1034" name="그룹 1033"/>
          <p:cNvGrpSpPr/>
          <p:nvPr/>
        </p:nvGrpSpPr>
        <p:grpSpPr>
          <a:xfrm rot="0">
            <a:off x="0" y="1172416"/>
            <a:ext cx="732584" cy="732584"/>
            <a:chOff x="1852123" y="524255"/>
            <a:chExt cx="884984" cy="884984"/>
          </a:xfrm>
        </p:grpSpPr>
        <p:grpSp>
          <p:nvGrpSpPr>
            <p:cNvPr id="1035" name="그룹 1012"/>
            <p:cNvGrpSpPr/>
            <p:nvPr/>
          </p:nvGrpSpPr>
          <p:grpSpPr>
            <a:xfrm rot="0">
              <a:off x="1852123" y="524255"/>
              <a:ext cx="884983" cy="884983"/>
              <a:chOff x="2023448" y="2391593"/>
              <a:chExt cx="729291" cy="729291"/>
            </a:xfrm>
          </p:grpSpPr>
          <p:pic>
            <p:nvPicPr>
              <p:cNvPr id="1036" name="Object 44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2023448" y="2391593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037" name="Object 45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2181970" y="2550115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038" name="Object 48"/>
            <p:cNvSpPr txBox="1"/>
            <p:nvPr/>
          </p:nvSpPr>
          <p:spPr>
            <a:xfrm>
              <a:off x="1976618" y="789101"/>
              <a:ext cx="550836" cy="347104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sz="1300" b="1" i="0" u="none" strike="noStrike" kern="0" cap="none" spc="-100" normalizeH="0" baseline="0" mc:Ignorable="hp" hp:hslEmbossed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01</a:t>
              </a:r>
              <a:endParaRPr xmlns:mc="http://schemas.openxmlformats.org/markup-compatibility/2006" xmlns:hp="http://schemas.haansoft.com/office/presentation/8.0" kumimoji="0" 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한컴 윤고딕 760"/>
                <a:ea typeface="한컴 윤고딕 760"/>
              </a:endParaRPr>
            </a:p>
          </p:txBody>
        </p:sp>
      </p:grpSp>
      <p:sp>
        <p:nvSpPr>
          <p:cNvPr id="1039" name="Object 8"/>
          <p:cNvSpPr txBox="1"/>
          <p:nvPr/>
        </p:nvSpPr>
        <p:spPr>
          <a:xfrm>
            <a:off x="0" y="1406050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u="none" strike="noStrike" kern="0" cap="none" spc="-100" normalizeH="0" baseline="0" mc:Ignorable="hp" hp:hslEmbossed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상품 검색</a:t>
            </a:r>
            <a:endParaRPr xmlns:mc="http://schemas.openxmlformats.org/markup-compatibility/2006" xmlns:hp="http://schemas.haansoft.com/office/presentation/8.0" kumimoji="0" lang="ko-KR" altLang="en-US" sz="1200" b="1" i="0" u="none" strike="noStrike" kern="0" cap="none" spc="-100" normalizeH="0" baseline="0" mc:Ignorable="hp" hp:hslEmbossed="0">
              <a:solidFill>
                <a:srgbClr val="000000"/>
              </a:solidFill>
              <a:latin typeface="한컴 윤고딕 760"/>
              <a:ea typeface="한컴 윤고딕 760"/>
              <a:cs typeface="S-Core Dream 4 Regular"/>
            </a:endParaRPr>
          </a:p>
        </p:txBody>
      </p:sp>
      <p:grpSp>
        <p:nvGrpSpPr>
          <p:cNvPr id="1040" name="그룹 1039"/>
          <p:cNvGrpSpPr/>
          <p:nvPr/>
        </p:nvGrpSpPr>
        <p:grpSpPr>
          <a:xfrm rot="0">
            <a:off x="4296616" y="2315416"/>
            <a:ext cx="732584" cy="732584"/>
            <a:chOff x="3634367" y="893887"/>
            <a:chExt cx="884984" cy="884984"/>
          </a:xfrm>
        </p:grpSpPr>
        <p:grpSp>
          <p:nvGrpSpPr>
            <p:cNvPr id="1041" name="그룹 1019"/>
            <p:cNvGrpSpPr/>
            <p:nvPr/>
          </p:nvGrpSpPr>
          <p:grpSpPr>
            <a:xfrm rot="0">
              <a:off x="3634367" y="893887"/>
              <a:ext cx="884983" cy="884983"/>
              <a:chOff x="3988866" y="2799215"/>
              <a:chExt cx="729291" cy="729291"/>
            </a:xfrm>
          </p:grpSpPr>
          <p:pic>
            <p:nvPicPr>
              <p:cNvPr id="1042" name="Object 70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3988866" y="2799215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043" name="Object 71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4147388" y="2957737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044" name="Object 74"/>
            <p:cNvSpPr txBox="1"/>
            <p:nvPr/>
          </p:nvSpPr>
          <p:spPr>
            <a:xfrm>
              <a:off x="3758864" y="1158112"/>
              <a:ext cx="550837" cy="34554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sz="1300" b="1" i="0" u="none" strike="noStrike" kern="0" cap="none" spc="-100" normalizeH="0" baseline="0" mc:Ignorable="hp" hp:hslEmbossed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02</a:t>
              </a:r>
              <a:endParaRPr xmlns:mc="http://schemas.openxmlformats.org/markup-compatibility/2006" xmlns:hp="http://schemas.haansoft.com/office/presentation/8.0" kumimoji="0" 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한컴 윤고딕 760"/>
                <a:ea typeface="한컴 윤고딕 760"/>
              </a:endParaRPr>
            </a:p>
          </p:txBody>
        </p:sp>
      </p:grpSp>
      <p:sp>
        <p:nvSpPr>
          <p:cNvPr id="1045" name="Object 8"/>
          <p:cNvSpPr txBox="1"/>
          <p:nvPr/>
        </p:nvSpPr>
        <p:spPr>
          <a:xfrm>
            <a:off x="4485334" y="2544016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u="none" strike="noStrike" kern="0" cap="none" spc="-100" normalizeH="0" baseline="0" mc:Ignorable="hp" hp:hslEmbossed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상품 상세 페이지</a:t>
            </a:r>
            <a:endParaRPr xmlns:mc="http://schemas.openxmlformats.org/markup-compatibility/2006" xmlns:hp="http://schemas.haansoft.com/office/presentation/8.0" kumimoji="0" lang="ko-KR" altLang="en-US" sz="1200" b="1" i="0" u="none" strike="noStrike" kern="0" cap="none" spc="-100" normalizeH="0" baseline="0" mc:Ignorable="hp" hp:hslEmbossed="0">
              <a:solidFill>
                <a:srgbClr val="000000"/>
              </a:solidFill>
              <a:latin typeface="한컴 윤고딕 760"/>
              <a:ea typeface="한컴 윤고딕 760"/>
              <a:cs typeface="S-Core Dream 4 Regular"/>
            </a:endParaRPr>
          </a:p>
        </p:txBody>
      </p:sp>
      <p:sp>
        <p:nvSpPr>
          <p:cNvPr id="1060" name="Object 16"/>
          <p:cNvSpPr txBox="1"/>
          <p:nvPr/>
        </p:nvSpPr>
        <p:spPr>
          <a:xfrm>
            <a:off x="152400" y="573433"/>
            <a:ext cx="3363390" cy="520037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0" cap="none" spc="-400" normalizeH="0" baseline="0" mc:Ignorable="hp" hp:hslEmbossed="0">
                <a:solidFill>
                  <a:srgbClr val="000000"/>
                </a:solidFill>
                <a:latin typeface="한컴 윤고딕 760"/>
                <a:ea typeface="한컴 윤고딕 760"/>
                <a:cs typeface="Gmarket Sans Bold"/>
              </a:rPr>
              <a:t>상품  검색 및 상품  상세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0" cap="none" spc="-400" normalizeH="0" baseline="0" mc:Ignorable="hp" hp:hslEmbossed="0">
              <a:solidFill>
                <a:srgbClr val="000000"/>
              </a:solidFill>
              <a:latin typeface="한컴 윤고딕 760"/>
              <a:ea typeface="한컴 윤고딕 760"/>
              <a:cs typeface="Gmarket Sans Bold"/>
            </a:endParaRPr>
          </a:p>
        </p:txBody>
      </p:sp>
      <p:grpSp>
        <p:nvGrpSpPr>
          <p:cNvPr id="1058" name="그룹 1001"/>
          <p:cNvGrpSpPr/>
          <p:nvPr/>
        </p:nvGrpSpPr>
        <p:grpSpPr>
          <a:xfrm rot="540022">
            <a:off x="2652111" y="3874836"/>
            <a:ext cx="1905759" cy="1304793"/>
            <a:chOff x="884519" y="2224704"/>
            <a:chExt cx="1804821" cy="1225541"/>
          </a:xfrm>
        </p:grpSpPr>
        <p:pic>
          <p:nvPicPr>
            <p:cNvPr id="1059" name="Object 2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 rot="1080000">
              <a:off x="884519" y="2224704"/>
              <a:ext cx="1804821" cy="1225541"/>
            </a:xfrm>
            <a:prstGeom prst="rect">
              <a:avLst/>
            </a:prstGeom>
          </p:spPr>
        </p:pic>
      </p:grpSp>
      <p:sp>
        <p:nvSpPr>
          <p:cNvPr id="1061" name="Object 17"/>
          <p:cNvSpPr txBox="1"/>
          <p:nvPr/>
        </p:nvSpPr>
        <p:spPr>
          <a:xfrm>
            <a:off x="152401" y="152400"/>
            <a:ext cx="1114664" cy="525570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sz="2900" b="0" i="0" u="none" strike="noStrike" kern="0" cap="none" spc="-40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#0</a:t>
            </a:r>
            <a:r>
              <a:rPr xmlns:mc="http://schemas.openxmlformats.org/markup-compatibility/2006" xmlns:hp="http://schemas.haansoft.com/office/presentation/8.0" kumimoji="0" lang="en-US" altLang="ko-KR" sz="2900" b="0" i="0" u="none" strike="noStrike" kern="0" cap="none" spc="-40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3</a:t>
            </a:r>
            <a:endParaRPr xmlns:mc="http://schemas.openxmlformats.org/markup-compatibility/2006" xmlns:hp="http://schemas.haansoft.com/office/presentation/8.0" kumimoji="0" lang="en-US" altLang="ko-KR" sz="2900" b="0" i="0" u="none" strike="noStrike" kern="0" cap="none" spc="-400" normalizeH="0" baseline="0" mc:Ignorable="hp" hp:hslEmbossed="0">
              <a:solidFill>
                <a:srgbClr val="60b0b6"/>
              </a:solidFill>
              <a:latin typeface="한컴 윤고딕 760"/>
              <a:ea typeface="한컴 윤고딕 760"/>
              <a:cs typeface="Gmarket Sans Bold"/>
            </a:endParaRPr>
          </a:p>
        </p:txBody>
      </p:sp>
      <p:grpSp>
        <p:nvGrpSpPr>
          <p:cNvPr id="1065" name="그룹 1002"/>
          <p:cNvGrpSpPr/>
          <p:nvPr/>
        </p:nvGrpSpPr>
        <p:grpSpPr>
          <a:xfrm rot="0"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66" name="Object 10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  <p:pic>
        <p:nvPicPr>
          <p:cNvPr id="1068" name="그림 1067"/>
          <p:cNvPicPr>
            <a:picLocks noChangeAspect="1"/>
          </p:cNvPicPr>
          <p:nvPr/>
        </p:nvPicPr>
        <p:blipFill rotWithShape="1">
          <a:blip r:embed="rId11"/>
          <a:srcRect l="2940" t="18970"/>
          <a:stretch>
            <a:fillRect/>
          </a:stretch>
        </p:blipFill>
        <p:spPr>
          <a:xfrm>
            <a:off x="457200" y="4876800"/>
            <a:ext cx="2514600" cy="198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394765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그림 1065"/>
          <p:cNvPicPr>
            <a:picLocks noChangeAspect="1"/>
          </p:cNvPicPr>
          <p:nvPr/>
        </p:nvPicPr>
        <p:blipFill rotWithShape="1">
          <a:blip r:embed="rId2"/>
          <a:srcRect t="8890" r="1000" b="6670"/>
          <a:stretch>
            <a:fillRect/>
          </a:stretch>
        </p:blipFill>
        <p:spPr>
          <a:xfrm>
            <a:off x="105276" y="1676400"/>
            <a:ext cx="4466723" cy="3429000"/>
          </a:xfrm>
          <a:prstGeom prst="rect">
            <a:avLst/>
          </a:prstGeom>
        </p:spPr>
      </p:pic>
      <p:grpSp>
        <p:nvGrpSpPr>
          <p:cNvPr id="1022" name="그룹 1002"/>
          <p:cNvGrpSpPr/>
          <p:nvPr/>
        </p:nvGrpSpPr>
        <p:grpSpPr>
          <a:xfrm rot="0"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1023" name="Object 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024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sz="1300" b="0" i="0" u="none" strike="noStrike" kern="1200" cap="none" spc="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3</a:t>
            </a:r>
            <a:r>
              <a:rPr xmlns:mc="http://schemas.openxmlformats.org/markup-compatibility/2006" xmlns:hp="http://schemas.haansoft.com/office/presentation/8.0" kumimoji="0" lang="en-US" sz="1300" b="0" i="0" u="none" strike="noStrike" kern="1200" cap="none" spc="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시스템 구성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60b0b6"/>
              </a:solidFill>
              <a:latin typeface="한컴 윤고딕 760"/>
              <a:ea typeface="한컴 윤고딕 760"/>
              <a:cs typeface="S-Core Dream 5 Medium"/>
            </a:endParaRPr>
          </a:p>
        </p:txBody>
      </p:sp>
      <p:grpSp>
        <p:nvGrpSpPr>
          <p:cNvPr id="1034" name="그룹 1033"/>
          <p:cNvGrpSpPr/>
          <p:nvPr/>
        </p:nvGrpSpPr>
        <p:grpSpPr>
          <a:xfrm rot="0">
            <a:off x="0" y="1172416"/>
            <a:ext cx="732584" cy="732584"/>
            <a:chOff x="1852123" y="524255"/>
            <a:chExt cx="884984" cy="884984"/>
          </a:xfrm>
        </p:grpSpPr>
        <p:grpSp>
          <p:nvGrpSpPr>
            <p:cNvPr id="1035" name="그룹 1012"/>
            <p:cNvGrpSpPr/>
            <p:nvPr/>
          </p:nvGrpSpPr>
          <p:grpSpPr>
            <a:xfrm rot="0">
              <a:off x="1852123" y="524255"/>
              <a:ext cx="884983" cy="884983"/>
              <a:chOff x="2023448" y="2391593"/>
              <a:chExt cx="729291" cy="729291"/>
            </a:xfrm>
          </p:grpSpPr>
          <p:pic>
            <p:nvPicPr>
              <p:cNvPr id="1036" name="Object 44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2023448" y="2391593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037" name="Object 45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2181970" y="2550115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038" name="Object 48"/>
            <p:cNvSpPr txBox="1"/>
            <p:nvPr/>
          </p:nvSpPr>
          <p:spPr>
            <a:xfrm>
              <a:off x="1976618" y="789080"/>
              <a:ext cx="550836" cy="347104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sz="1300" b="1" i="0" u="none" strike="noStrike" kern="0" cap="none" spc="-100" normalizeH="0" baseline="0" mc:Ignorable="hp" hp:hslEmbossed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01</a:t>
              </a:r>
              <a:endParaRPr xmlns:mc="http://schemas.openxmlformats.org/markup-compatibility/2006" xmlns:hp="http://schemas.haansoft.com/office/presentation/8.0" kumimoji="0" 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한컴 윤고딕 760"/>
                <a:ea typeface="한컴 윤고딕 760"/>
              </a:endParaRPr>
            </a:p>
          </p:txBody>
        </p:sp>
      </p:grpSp>
      <p:sp>
        <p:nvSpPr>
          <p:cNvPr id="1039" name="Object 8"/>
          <p:cNvSpPr txBox="1"/>
          <p:nvPr/>
        </p:nvSpPr>
        <p:spPr>
          <a:xfrm>
            <a:off x="-10466" y="1406050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u="none" strike="noStrike" kern="0" cap="none" spc="-100" normalizeH="0" baseline="0" mc:Ignorable="hp" hp:hslEmbossed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구매 후기</a:t>
            </a:r>
            <a:endParaRPr xmlns:mc="http://schemas.openxmlformats.org/markup-compatibility/2006" xmlns:hp="http://schemas.haansoft.com/office/presentation/8.0" kumimoji="0" lang="ko-KR" altLang="en-US" sz="1200" b="1" i="0" u="none" strike="noStrike" kern="0" cap="none" spc="-100" normalizeH="0" baseline="0" mc:Ignorable="hp" hp:hslEmbossed="0">
              <a:solidFill>
                <a:srgbClr val="000000"/>
              </a:solidFill>
              <a:latin typeface="한컴 윤고딕 760"/>
              <a:ea typeface="한컴 윤고딕 760"/>
              <a:cs typeface="S-Core Dream 4 Regular"/>
            </a:endParaRPr>
          </a:p>
        </p:txBody>
      </p:sp>
      <p:sp>
        <p:nvSpPr>
          <p:cNvPr id="1060" name="Object 16"/>
          <p:cNvSpPr txBox="1"/>
          <p:nvPr/>
        </p:nvSpPr>
        <p:spPr>
          <a:xfrm>
            <a:off x="152400" y="573433"/>
            <a:ext cx="3363390" cy="520037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0" cap="none" spc="-400" normalizeH="0" baseline="0" mc:Ignorable="hp" hp:hslEmbossed="0">
                <a:solidFill>
                  <a:srgbClr val="000000"/>
                </a:solidFill>
                <a:latin typeface="한컴 윤고딕 760"/>
                <a:ea typeface="한컴 윤고딕 760"/>
                <a:cs typeface="Gmarket Sans Bold"/>
              </a:rPr>
              <a:t>구매 후기 및 상품 문의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0" cap="none" spc="-400" normalizeH="0" baseline="0" mc:Ignorable="hp" hp:hslEmbossed="0">
              <a:solidFill>
                <a:srgbClr val="000000"/>
              </a:solidFill>
              <a:latin typeface="한컴 윤고딕 760"/>
              <a:ea typeface="한컴 윤고딕 760"/>
              <a:cs typeface="Gmarket Sans Bold"/>
            </a:endParaRPr>
          </a:p>
        </p:txBody>
      </p:sp>
      <p:sp>
        <p:nvSpPr>
          <p:cNvPr id="1061" name="Object 17"/>
          <p:cNvSpPr txBox="1"/>
          <p:nvPr/>
        </p:nvSpPr>
        <p:spPr>
          <a:xfrm>
            <a:off x="152401" y="152400"/>
            <a:ext cx="1114664" cy="525570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sz="2900" b="0" i="0" u="none" strike="noStrike" kern="0" cap="none" spc="-40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#0</a:t>
            </a:r>
            <a:r>
              <a:rPr xmlns:mc="http://schemas.openxmlformats.org/markup-compatibility/2006" xmlns:hp="http://schemas.haansoft.com/office/presentation/8.0" kumimoji="0" lang="en-US" altLang="ko-KR" sz="2900" b="0" i="0" u="none" strike="noStrike" kern="0" cap="none" spc="-40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4</a:t>
            </a:r>
            <a:endParaRPr xmlns:mc="http://schemas.openxmlformats.org/markup-compatibility/2006" xmlns:hp="http://schemas.haansoft.com/office/presentation/8.0" kumimoji="0" lang="en-US" altLang="ko-KR" sz="2900" b="0" i="0" u="none" strike="noStrike" kern="0" cap="none" spc="-400" normalizeH="0" baseline="0" mc:Ignorable="hp" hp:hslEmbossed="0">
              <a:solidFill>
                <a:srgbClr val="60b0b6"/>
              </a:solidFill>
              <a:latin typeface="한컴 윤고딕 760"/>
              <a:ea typeface="한컴 윤고딕 760"/>
              <a:cs typeface="Gmarket Sans Bold"/>
            </a:endParaRPr>
          </a:p>
        </p:txBody>
      </p:sp>
      <p:pic>
        <p:nvPicPr>
          <p:cNvPr id="1065" name="그림 1064"/>
          <p:cNvPicPr>
            <a:picLocks noChangeAspect="1"/>
          </p:cNvPicPr>
          <p:nvPr/>
        </p:nvPicPr>
        <p:blipFill rotWithShape="1">
          <a:blip r:embed="rId6"/>
          <a:srcRect l="4050" t="63330" b="3330"/>
          <a:stretch>
            <a:fillRect/>
          </a:stretch>
        </p:blipFill>
        <p:spPr>
          <a:xfrm>
            <a:off x="304800" y="5329278"/>
            <a:ext cx="4221892" cy="1320084"/>
          </a:xfrm>
          <a:prstGeom prst="rect">
            <a:avLst/>
          </a:prstGeom>
          <a:ln w="28575">
            <a:solidFill>
              <a:srgbClr val="60b0b6"/>
            </a:solidFill>
            <a:prstDash val="dash"/>
          </a:ln>
        </p:spPr>
      </p:pic>
      <p:cxnSp>
        <p:nvCxnSpPr>
          <p:cNvPr id="1067" name="화살표 1066"/>
          <p:cNvCxnSpPr>
            <a:endCxn id="1065" idx="0"/>
          </p:cNvCxnSpPr>
          <p:nvPr/>
        </p:nvCxnSpPr>
        <p:spPr>
          <a:xfrm rot="16200000" flipH="1">
            <a:off x="1591234" y="4504766"/>
            <a:ext cx="833478" cy="815546"/>
          </a:xfrm>
          <a:prstGeom prst="curvedConnector3">
            <a:avLst>
              <a:gd name="adj1" fmla="val 50000"/>
            </a:avLst>
          </a:prstGeom>
          <a:ln w="19050">
            <a:solidFill>
              <a:srgbClr val="60b0b6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5" name="모서리가 둥근 직사각형 1074"/>
          <p:cNvSpPr/>
          <p:nvPr/>
        </p:nvSpPr>
        <p:spPr>
          <a:xfrm>
            <a:off x="2362200" y="4343400"/>
            <a:ext cx="1981200" cy="1524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60b0b6"/>
            </a:solidFill>
            <a:prstDash val="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grpSp>
        <p:nvGrpSpPr>
          <p:cNvPr id="1092" name="그룹 1002"/>
          <p:cNvGrpSpPr/>
          <p:nvPr/>
        </p:nvGrpSpPr>
        <p:grpSpPr>
          <a:xfrm rot="0"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93" name="Object 1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  <p:pic>
        <p:nvPicPr>
          <p:cNvPr id="1094" name="그림 109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22301" y="3048000"/>
            <a:ext cx="3849699" cy="838199"/>
          </a:xfrm>
          <a:prstGeom prst="rect">
            <a:avLst/>
          </a:prstGeom>
          <a:ln w="28575">
            <a:solidFill>
              <a:srgbClr val="60b0b6"/>
            </a:solidFill>
            <a:prstDash val="dash"/>
          </a:ln>
        </p:spPr>
      </p:pic>
      <p:cxnSp>
        <p:nvCxnSpPr>
          <p:cNvPr id="1095" name="화살표 1066"/>
          <p:cNvCxnSpPr>
            <a:endCxn id="1094" idx="2"/>
          </p:cNvCxnSpPr>
          <p:nvPr/>
        </p:nvCxnSpPr>
        <p:spPr>
          <a:xfrm flipV="1">
            <a:off x="1752600" y="3886200"/>
            <a:ext cx="894550" cy="457200"/>
          </a:xfrm>
          <a:prstGeom prst="curvedConnector2">
            <a:avLst/>
          </a:prstGeom>
          <a:noFill/>
          <a:ln w="12700" cap="flat" cmpd="sng" algn="ctr">
            <a:solidFill>
              <a:srgbClr val="60b0b6">
                <a:alpha val="100000"/>
              </a:srgbClr>
            </a:solidFill>
            <a:prstDash val="dash"/>
            <a:tailEnd type="arrow"/>
          </a:ln>
        </p:spPr>
      </p:cxnSp>
      <p:pic>
        <p:nvPicPr>
          <p:cNvPr id="1096" name="그림 1095"/>
          <p:cNvPicPr>
            <a:picLocks noChangeAspect="1"/>
          </p:cNvPicPr>
          <p:nvPr/>
        </p:nvPicPr>
        <p:blipFill rotWithShape="1">
          <a:blip r:embed="rId9"/>
          <a:srcRect l="310" t="5920" r="-310" b="-5920"/>
          <a:stretch>
            <a:fillRect/>
          </a:stretch>
        </p:blipFill>
        <p:spPr>
          <a:xfrm>
            <a:off x="5105400" y="1365018"/>
            <a:ext cx="3615626" cy="534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774652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2" name="그룹 1002"/>
          <p:cNvGrpSpPr/>
          <p:nvPr/>
        </p:nvGrpSpPr>
        <p:grpSpPr>
          <a:xfrm rot="0"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1023" name="Object 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024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sz="1300" b="0" i="0" u="none" strike="noStrike" kern="1200" cap="none" spc="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3</a:t>
            </a:r>
            <a:r>
              <a:rPr xmlns:mc="http://schemas.openxmlformats.org/markup-compatibility/2006" xmlns:hp="http://schemas.haansoft.com/office/presentation/8.0" kumimoji="0" lang="en-US" sz="1300" b="0" i="0" u="none" strike="noStrike" kern="1200" cap="none" spc="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시스템 구성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60b0b6"/>
              </a:solidFill>
              <a:latin typeface="한컴 윤고딕 760"/>
              <a:ea typeface="한컴 윤고딕 760"/>
              <a:cs typeface="S-Core Dream 5 Medium"/>
            </a:endParaRPr>
          </a:p>
        </p:txBody>
      </p:sp>
      <p:sp>
        <p:nvSpPr>
          <p:cNvPr id="1060" name="Object 16"/>
          <p:cNvSpPr txBox="1"/>
          <p:nvPr/>
        </p:nvSpPr>
        <p:spPr>
          <a:xfrm>
            <a:off x="152400" y="573433"/>
            <a:ext cx="3363390" cy="520037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0" cap="none" spc="-400" normalizeH="0" baseline="0" mc:Ignorable="hp" hp:hslEmbossed="0">
                <a:solidFill>
                  <a:srgbClr val="000000"/>
                </a:solidFill>
                <a:latin typeface="한컴 윤고딕 760"/>
                <a:ea typeface="한컴 윤고딕 760"/>
                <a:cs typeface="Gmarket Sans Bold"/>
              </a:rPr>
              <a:t>구매 후기 및 상품 문의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0" cap="none" spc="-400" normalizeH="0" baseline="0" mc:Ignorable="hp" hp:hslEmbossed="0">
              <a:solidFill>
                <a:srgbClr val="000000"/>
              </a:solidFill>
              <a:latin typeface="한컴 윤고딕 760"/>
              <a:ea typeface="한컴 윤고딕 760"/>
              <a:cs typeface="Gmarket Sans Bold"/>
            </a:endParaRPr>
          </a:p>
        </p:txBody>
      </p:sp>
      <p:sp>
        <p:nvSpPr>
          <p:cNvPr id="1061" name="Object 17"/>
          <p:cNvSpPr txBox="1"/>
          <p:nvPr/>
        </p:nvSpPr>
        <p:spPr>
          <a:xfrm>
            <a:off x="152401" y="152400"/>
            <a:ext cx="1114664" cy="525570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sz="2900" b="0" i="0" u="none" strike="noStrike" kern="0" cap="none" spc="-40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#0</a:t>
            </a:r>
            <a:r>
              <a:rPr xmlns:mc="http://schemas.openxmlformats.org/markup-compatibility/2006" xmlns:hp="http://schemas.haansoft.com/office/presentation/8.0" kumimoji="0" lang="en-US" altLang="ko-KR" sz="2900" b="0" i="0" u="none" strike="noStrike" kern="0" cap="none" spc="-40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4</a:t>
            </a:r>
            <a:endParaRPr xmlns:mc="http://schemas.openxmlformats.org/markup-compatibility/2006" xmlns:hp="http://schemas.haansoft.com/office/presentation/8.0" kumimoji="0" lang="en-US" altLang="ko-KR" sz="2900" b="0" i="0" u="none" strike="noStrike" kern="0" cap="none" spc="-400" normalizeH="0" baseline="0" mc:Ignorable="hp" hp:hslEmbossed="0">
              <a:solidFill>
                <a:srgbClr val="60b0b6"/>
              </a:solidFill>
              <a:latin typeface="한컴 윤고딕 760"/>
              <a:ea typeface="한컴 윤고딕 760"/>
              <a:cs typeface="Gmarket Sans Bold"/>
            </a:endParaRPr>
          </a:p>
        </p:txBody>
      </p:sp>
      <p:pic>
        <p:nvPicPr>
          <p:cNvPr id="1068" name="그림 1067"/>
          <p:cNvPicPr>
            <a:picLocks noChangeAspect="1"/>
          </p:cNvPicPr>
          <p:nvPr/>
        </p:nvPicPr>
        <p:blipFill rotWithShape="1">
          <a:blip r:embed="rId3"/>
          <a:srcRect l="3700" t="3860" r="1610"/>
          <a:stretch>
            <a:fillRect/>
          </a:stretch>
        </p:blipFill>
        <p:spPr>
          <a:xfrm>
            <a:off x="289429" y="1676400"/>
            <a:ext cx="4282571" cy="4348061"/>
          </a:xfrm>
          <a:prstGeom prst="rect">
            <a:avLst/>
          </a:prstGeom>
        </p:spPr>
      </p:pic>
      <p:grpSp>
        <p:nvGrpSpPr>
          <p:cNvPr id="1069" name="그룹 1068"/>
          <p:cNvGrpSpPr/>
          <p:nvPr/>
        </p:nvGrpSpPr>
        <p:grpSpPr>
          <a:xfrm rot="0">
            <a:off x="0" y="1172416"/>
            <a:ext cx="732584" cy="732584"/>
            <a:chOff x="3634367" y="893887"/>
            <a:chExt cx="884984" cy="884984"/>
          </a:xfrm>
        </p:grpSpPr>
        <p:grpSp>
          <p:nvGrpSpPr>
            <p:cNvPr id="1070" name="그룹 1019"/>
            <p:cNvGrpSpPr/>
            <p:nvPr/>
          </p:nvGrpSpPr>
          <p:grpSpPr>
            <a:xfrm rot="0">
              <a:off x="3634367" y="893887"/>
              <a:ext cx="884983" cy="884983"/>
              <a:chOff x="3988866" y="2799215"/>
              <a:chExt cx="729291" cy="729291"/>
            </a:xfrm>
          </p:grpSpPr>
          <p:pic>
            <p:nvPicPr>
              <p:cNvPr id="1071" name="Object 70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3988866" y="2799215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072" name="Object 71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4147388" y="2957737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073" name="Object 74"/>
            <p:cNvSpPr txBox="1"/>
            <p:nvPr/>
          </p:nvSpPr>
          <p:spPr>
            <a:xfrm>
              <a:off x="3758864" y="1158112"/>
              <a:ext cx="550837" cy="34554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sz="1300" b="1" i="0" u="none" strike="noStrike" kern="0" cap="none" spc="-100" normalizeH="0" baseline="0" mc:Ignorable="hp" hp:hslEmbossed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02</a:t>
              </a:r>
              <a:endParaRPr xmlns:mc="http://schemas.openxmlformats.org/markup-compatibility/2006" xmlns:hp="http://schemas.haansoft.com/office/presentation/8.0" kumimoji="0" 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한컴 윤고딕 760"/>
                <a:ea typeface="한컴 윤고딕 760"/>
              </a:endParaRPr>
            </a:p>
          </p:txBody>
        </p:sp>
      </p:grpSp>
      <p:sp>
        <p:nvSpPr>
          <p:cNvPr id="1074" name="Object 8"/>
          <p:cNvSpPr txBox="1"/>
          <p:nvPr/>
        </p:nvSpPr>
        <p:spPr>
          <a:xfrm>
            <a:off x="51026" y="1401016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u="none" strike="noStrike" kern="0" cap="none" spc="-100" normalizeH="0" baseline="0" mc:Ignorable="hp" hp:hslEmbossed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상품 문의</a:t>
            </a:r>
            <a:endParaRPr xmlns:mc="http://schemas.openxmlformats.org/markup-compatibility/2006" xmlns:hp="http://schemas.haansoft.com/office/presentation/8.0" kumimoji="0" lang="ko-KR" altLang="en-US" sz="1200" b="1" i="0" u="none" strike="noStrike" kern="0" cap="none" spc="-100" normalizeH="0" baseline="0" mc:Ignorable="hp" hp:hslEmbossed="0">
              <a:solidFill>
                <a:srgbClr val="000000"/>
              </a:solidFill>
              <a:latin typeface="한컴 윤고딕 760"/>
              <a:ea typeface="한컴 윤고딕 760"/>
              <a:cs typeface="S-Core Dream 4 Regular"/>
            </a:endParaRPr>
          </a:p>
        </p:txBody>
      </p:sp>
      <p:sp>
        <p:nvSpPr>
          <p:cNvPr id="1076" name="모서리가 둥근 직사각형 1075"/>
          <p:cNvSpPr/>
          <p:nvPr/>
        </p:nvSpPr>
        <p:spPr>
          <a:xfrm>
            <a:off x="2362200" y="4343400"/>
            <a:ext cx="1981200" cy="1524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60b0b6"/>
            </a:solidFill>
            <a:prstDash val="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089" name="모서리가 둥근 직사각형 1088"/>
          <p:cNvSpPr/>
          <p:nvPr/>
        </p:nvSpPr>
        <p:spPr>
          <a:xfrm>
            <a:off x="609600" y="5486400"/>
            <a:ext cx="1752600" cy="533400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60b0b6">
                <a:alpha val="100000"/>
              </a:srgbClr>
            </a:solidFill>
            <a:prstDash val="dash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한컴 윤고딕 230"/>
              <a:cs typeface="한컴 윤고딕 230"/>
            </a:endParaRPr>
          </a:p>
        </p:txBody>
      </p:sp>
      <p:grpSp>
        <p:nvGrpSpPr>
          <p:cNvPr id="1092" name="그룹 1002"/>
          <p:cNvGrpSpPr/>
          <p:nvPr/>
        </p:nvGrpSpPr>
        <p:grpSpPr>
          <a:xfrm rot="0"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93" name="Object 1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  <p:sp>
        <p:nvSpPr>
          <p:cNvPr id="1098" name="모서리가 둥근 직사각형 1097"/>
          <p:cNvSpPr/>
          <p:nvPr/>
        </p:nvSpPr>
        <p:spPr>
          <a:xfrm>
            <a:off x="1524000" y="5105400"/>
            <a:ext cx="457200" cy="134815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60b0b6">
                <a:alpha val="100000"/>
              </a:srgbClr>
            </a:solidFill>
            <a:prstDash val="dash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한컴 윤고딕 230"/>
              <a:cs typeface="한컴 윤고딕 230"/>
            </a:endParaRPr>
          </a:p>
        </p:txBody>
      </p:sp>
      <p:pic>
        <p:nvPicPr>
          <p:cNvPr id="1099" name="그림 109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025942" y="1181839"/>
            <a:ext cx="3429000" cy="5676161"/>
          </a:xfrm>
          <a:prstGeom prst="rect">
            <a:avLst/>
          </a:prstGeom>
        </p:spPr>
      </p:pic>
      <p:sp>
        <p:nvSpPr>
          <p:cNvPr id="1100" name="모서리가 둥근 직사각형 1099"/>
          <p:cNvSpPr/>
          <p:nvPr/>
        </p:nvSpPr>
        <p:spPr>
          <a:xfrm>
            <a:off x="609600" y="4572000"/>
            <a:ext cx="1752600" cy="457200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60b0b6">
                <a:alpha val="100000"/>
              </a:srgbClr>
            </a:solidFill>
            <a:prstDash val="dash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한컴 윤고딕 230"/>
              <a:cs typeface="한컴 윤고딕 230"/>
            </a:endParaRPr>
          </a:p>
        </p:txBody>
      </p:sp>
      <p:pic>
        <p:nvPicPr>
          <p:cNvPr id="1101" name="그림 110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549942" y="3228337"/>
            <a:ext cx="2213057" cy="141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313296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그림 1065"/>
          <p:cNvPicPr>
            <a:picLocks noChangeAspect="1"/>
          </p:cNvPicPr>
          <p:nvPr/>
        </p:nvPicPr>
        <p:blipFill rotWithShape="1">
          <a:blip r:embed="rId2"/>
          <a:srcRect t="8890" b="22220"/>
          <a:stretch>
            <a:fillRect/>
          </a:stretch>
        </p:blipFill>
        <p:spPr>
          <a:xfrm>
            <a:off x="1524000" y="1447800"/>
            <a:ext cx="5181600" cy="2981194"/>
          </a:xfrm>
          <a:prstGeom prst="rect">
            <a:avLst/>
          </a:prstGeom>
        </p:spPr>
      </p:pic>
      <p:grpSp>
        <p:nvGrpSpPr>
          <p:cNvPr id="1022" name="그룹 1002"/>
          <p:cNvGrpSpPr/>
          <p:nvPr/>
        </p:nvGrpSpPr>
        <p:grpSpPr>
          <a:xfrm rot="0"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1023" name="Object 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024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sz="1300" b="0" i="0" u="none" strike="noStrike" kern="1200" cap="none" spc="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3</a:t>
            </a:r>
            <a:r>
              <a:rPr xmlns:mc="http://schemas.openxmlformats.org/markup-compatibility/2006" xmlns:hp="http://schemas.haansoft.com/office/presentation/8.0" kumimoji="0" lang="en-US" sz="1300" b="0" i="0" u="none" strike="noStrike" kern="1200" cap="none" spc="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시스템 구성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60b0b6"/>
              </a:solidFill>
              <a:latin typeface="한컴 윤고딕 760"/>
              <a:ea typeface="한컴 윤고딕 760"/>
              <a:cs typeface="S-Core Dream 5 Medium"/>
            </a:endParaRPr>
          </a:p>
        </p:txBody>
      </p:sp>
      <p:grpSp>
        <p:nvGrpSpPr>
          <p:cNvPr id="1034" name="그룹 1033"/>
          <p:cNvGrpSpPr/>
          <p:nvPr/>
        </p:nvGrpSpPr>
        <p:grpSpPr>
          <a:xfrm rot="0">
            <a:off x="0" y="1172416"/>
            <a:ext cx="732584" cy="732584"/>
            <a:chOff x="1852123" y="524255"/>
            <a:chExt cx="884984" cy="884984"/>
          </a:xfrm>
        </p:grpSpPr>
        <p:grpSp>
          <p:nvGrpSpPr>
            <p:cNvPr id="1035" name="그룹 1012"/>
            <p:cNvGrpSpPr/>
            <p:nvPr/>
          </p:nvGrpSpPr>
          <p:grpSpPr>
            <a:xfrm rot="0">
              <a:off x="1852123" y="524255"/>
              <a:ext cx="884983" cy="884983"/>
              <a:chOff x="2023448" y="2391593"/>
              <a:chExt cx="729291" cy="729291"/>
            </a:xfrm>
          </p:grpSpPr>
          <p:pic>
            <p:nvPicPr>
              <p:cNvPr id="1036" name="Object 44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2023448" y="2391593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037" name="Object 45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2181970" y="2550115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038" name="Object 48"/>
            <p:cNvSpPr txBox="1"/>
            <p:nvPr/>
          </p:nvSpPr>
          <p:spPr>
            <a:xfrm>
              <a:off x="1976618" y="789060"/>
              <a:ext cx="550836" cy="347104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sz="1300" b="1" i="0" u="none" strike="noStrike" kern="0" cap="none" spc="-100" normalizeH="0" baseline="0" mc:Ignorable="hp" hp:hslEmbossed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01</a:t>
              </a:r>
              <a:endParaRPr xmlns:mc="http://schemas.openxmlformats.org/markup-compatibility/2006" xmlns:hp="http://schemas.haansoft.com/office/presentation/8.0" kumimoji="0" 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한컴 윤고딕 760"/>
                <a:ea typeface="한컴 윤고딕 760"/>
              </a:endParaRPr>
            </a:p>
          </p:txBody>
        </p:sp>
      </p:grpSp>
      <p:sp>
        <p:nvSpPr>
          <p:cNvPr id="1039" name="Object 8"/>
          <p:cNvSpPr txBox="1"/>
          <p:nvPr/>
        </p:nvSpPr>
        <p:spPr>
          <a:xfrm>
            <a:off x="65734" y="1406050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u="none" strike="noStrike" kern="0" cap="none" spc="-100" normalizeH="0" baseline="0" mc:Ignorable="hp" hp:hslEmbossed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위시리스트</a:t>
            </a:r>
            <a:endParaRPr xmlns:mc="http://schemas.openxmlformats.org/markup-compatibility/2006" xmlns:hp="http://schemas.haansoft.com/office/presentation/8.0" kumimoji="0" lang="ko-KR" altLang="en-US" sz="1200" b="1" i="0" u="none" strike="noStrike" kern="0" cap="none" spc="-100" normalizeH="0" baseline="0" mc:Ignorable="hp" hp:hslEmbossed="0">
              <a:solidFill>
                <a:srgbClr val="000000"/>
              </a:solidFill>
              <a:latin typeface="한컴 윤고딕 760"/>
              <a:ea typeface="한컴 윤고딕 760"/>
              <a:cs typeface="S-Core Dream 4 Regular"/>
            </a:endParaRPr>
          </a:p>
        </p:txBody>
      </p:sp>
      <p:sp>
        <p:nvSpPr>
          <p:cNvPr id="1060" name="Object 16"/>
          <p:cNvSpPr txBox="1"/>
          <p:nvPr/>
        </p:nvSpPr>
        <p:spPr>
          <a:xfrm>
            <a:off x="152400" y="573433"/>
            <a:ext cx="3363390" cy="520037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0" cap="none" spc="-400" normalizeH="0" baseline="0" mc:Ignorable="hp" hp:hslEmbossed="0">
                <a:solidFill>
                  <a:srgbClr val="000000"/>
                </a:solidFill>
                <a:latin typeface="한컴 윤고딕 760"/>
                <a:ea typeface="한컴 윤고딕 760"/>
                <a:cs typeface="Gmarket Sans Bold"/>
              </a:rPr>
              <a:t>위시리스트 및 장바구니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0" cap="none" spc="-400" normalizeH="0" baseline="0" mc:Ignorable="hp" hp:hslEmbossed="0">
              <a:solidFill>
                <a:srgbClr val="000000"/>
              </a:solidFill>
              <a:latin typeface="한컴 윤고딕 760"/>
              <a:ea typeface="한컴 윤고딕 760"/>
              <a:cs typeface="Gmarket Sans Bold"/>
            </a:endParaRPr>
          </a:p>
        </p:txBody>
      </p:sp>
      <p:sp>
        <p:nvSpPr>
          <p:cNvPr id="1061" name="Object 17"/>
          <p:cNvSpPr txBox="1"/>
          <p:nvPr/>
        </p:nvSpPr>
        <p:spPr>
          <a:xfrm>
            <a:off x="152401" y="152400"/>
            <a:ext cx="1114664" cy="525570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sz="2900" b="0" i="0" u="none" strike="noStrike" kern="0" cap="none" spc="-40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#0</a:t>
            </a:r>
            <a:r>
              <a:rPr xmlns:mc="http://schemas.openxmlformats.org/markup-compatibility/2006" xmlns:hp="http://schemas.haansoft.com/office/presentation/8.0" kumimoji="0" lang="en-US" altLang="ko-KR" sz="2900" b="0" i="0" u="none" strike="noStrike" kern="0" cap="none" spc="-40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5</a:t>
            </a:r>
            <a:endParaRPr xmlns:mc="http://schemas.openxmlformats.org/markup-compatibility/2006" xmlns:hp="http://schemas.haansoft.com/office/presentation/8.0" kumimoji="0" lang="en-US" altLang="ko-KR" sz="2900" b="0" i="0" u="none" strike="noStrike" kern="0" cap="none" spc="-400" normalizeH="0" baseline="0" mc:Ignorable="hp" hp:hslEmbossed="0">
              <a:solidFill>
                <a:srgbClr val="60b0b6"/>
              </a:solidFill>
              <a:latin typeface="한컴 윤고딕 760"/>
              <a:ea typeface="한컴 윤고딕 760"/>
              <a:cs typeface="Gmarket Sans Bold"/>
            </a:endParaRPr>
          </a:p>
        </p:txBody>
      </p:sp>
      <p:grpSp>
        <p:nvGrpSpPr>
          <p:cNvPr id="1094" name="그룹 1001"/>
          <p:cNvGrpSpPr/>
          <p:nvPr/>
        </p:nvGrpSpPr>
        <p:grpSpPr>
          <a:xfrm rot="6960054">
            <a:off x="5366354" y="1801866"/>
            <a:ext cx="1328851" cy="902339"/>
            <a:chOff x="884519" y="2224704"/>
            <a:chExt cx="1804821" cy="1225541"/>
          </a:xfrm>
        </p:grpSpPr>
        <p:pic>
          <p:nvPicPr>
            <p:cNvPr id="1095" name="Object 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1080000">
              <a:off x="884519" y="2224704"/>
              <a:ext cx="1804821" cy="1225541"/>
            </a:xfrm>
            <a:prstGeom prst="rect">
              <a:avLst/>
            </a:prstGeom>
          </p:spPr>
        </p:pic>
      </p:grpSp>
      <p:grpSp>
        <p:nvGrpSpPr>
          <p:cNvPr id="1098" name="그룹 1002"/>
          <p:cNvGrpSpPr/>
          <p:nvPr/>
        </p:nvGrpSpPr>
        <p:grpSpPr>
          <a:xfrm rot="0"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99" name="Object 1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  <p:pic>
        <p:nvPicPr>
          <p:cNvPr id="1106" name="그림 110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327057" y="3905106"/>
            <a:ext cx="1797142" cy="2800494"/>
          </a:xfrm>
          <a:prstGeom prst="rect">
            <a:avLst/>
          </a:prstGeom>
        </p:spPr>
      </p:pic>
      <p:pic>
        <p:nvPicPr>
          <p:cNvPr id="1107" name="그림 110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953000" y="4343400"/>
            <a:ext cx="2825895" cy="2387722"/>
          </a:xfrm>
          <a:prstGeom prst="rect">
            <a:avLst/>
          </a:prstGeom>
        </p:spPr>
      </p:pic>
      <p:cxnSp>
        <p:nvCxnSpPr>
          <p:cNvPr id="1108" name="화살표 1107"/>
          <p:cNvCxnSpPr>
            <a:endCxn id="1107" idx="1"/>
          </p:cNvCxnSpPr>
          <p:nvPr/>
        </p:nvCxnSpPr>
        <p:spPr>
          <a:xfrm>
            <a:off x="1905000" y="4495800"/>
            <a:ext cx="3048000" cy="1041461"/>
          </a:xfrm>
          <a:prstGeom prst="curvedConnector3">
            <a:avLst>
              <a:gd name="adj1" fmla="val 50000"/>
            </a:avLst>
          </a:prstGeom>
          <a:ln w="19050">
            <a:solidFill>
              <a:srgbClr val="60b0b6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9" name="Object 21"/>
          <p:cNvSpPr txBox="1"/>
          <p:nvPr/>
        </p:nvSpPr>
        <p:spPr>
          <a:xfrm>
            <a:off x="3044448" y="5602605"/>
            <a:ext cx="1908552" cy="417195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" b="0" i="0" u="none" strike="noStrike" kern="0" cap="none" spc="-10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좋아요를 누른 사용자 정보 및 상품 정보를 위시리스트에 등록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0" cap="none" spc="-100" normalizeH="0" baseline="0" mc:Ignorable="hp" hp:hslEmbossed="0">
              <a:solidFill>
                <a:srgbClr val="60b0b6"/>
              </a:solidFill>
              <a:latin typeface="한컴 윤고딕 760"/>
              <a:ea typeface="한컴 윤고딕 760"/>
              <a:cs typeface="S-Core Dream 5 Medium"/>
            </a:endParaRPr>
          </a:p>
        </p:txBody>
      </p:sp>
    </p:spTree>
    <p:extLst>
      <p:ext uri="{BB962C8B-B14F-4D97-AF65-F5344CB8AC3E}">
        <p14:creationId xmlns:p14="http://schemas.microsoft.com/office/powerpoint/2010/main" val="830842103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2" name="그룹 1002"/>
          <p:cNvGrpSpPr/>
          <p:nvPr/>
        </p:nvGrpSpPr>
        <p:grpSpPr>
          <a:xfrm rot="0"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1023" name="Object 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024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sz="1300" b="0" i="0" u="none" strike="noStrike" kern="1200" cap="none" spc="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3</a:t>
            </a:r>
            <a:r>
              <a:rPr xmlns:mc="http://schemas.openxmlformats.org/markup-compatibility/2006" xmlns:hp="http://schemas.haansoft.com/office/presentation/8.0" kumimoji="0" lang="en-US" sz="1300" b="0" i="0" u="none" strike="noStrike" kern="1200" cap="none" spc="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시스템 구성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60b0b6"/>
              </a:solidFill>
              <a:latin typeface="한컴 윤고딕 760"/>
              <a:ea typeface="한컴 윤고딕 760"/>
              <a:cs typeface="S-Core Dream 5 Medium"/>
            </a:endParaRPr>
          </a:p>
        </p:txBody>
      </p:sp>
      <p:sp>
        <p:nvSpPr>
          <p:cNvPr id="1060" name="Object 16"/>
          <p:cNvSpPr txBox="1"/>
          <p:nvPr/>
        </p:nvSpPr>
        <p:spPr>
          <a:xfrm>
            <a:off x="152400" y="573433"/>
            <a:ext cx="3363390" cy="520037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0" cap="none" spc="-400" normalizeH="0" baseline="0" mc:Ignorable="hp" hp:hslEmbossed="0">
                <a:solidFill>
                  <a:srgbClr val="000000"/>
                </a:solidFill>
                <a:latin typeface="한컴 윤고딕 760"/>
                <a:ea typeface="한컴 윤고딕 760"/>
                <a:cs typeface="Gmarket Sans Bold"/>
              </a:rPr>
              <a:t>위시리스트 및 장바구니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0" cap="none" spc="-400" normalizeH="0" baseline="0" mc:Ignorable="hp" hp:hslEmbossed="0">
              <a:solidFill>
                <a:srgbClr val="000000"/>
              </a:solidFill>
              <a:latin typeface="한컴 윤고딕 760"/>
              <a:ea typeface="한컴 윤고딕 760"/>
              <a:cs typeface="Gmarket Sans Bold"/>
            </a:endParaRPr>
          </a:p>
        </p:txBody>
      </p:sp>
      <p:sp>
        <p:nvSpPr>
          <p:cNvPr id="1061" name="Object 17"/>
          <p:cNvSpPr txBox="1"/>
          <p:nvPr/>
        </p:nvSpPr>
        <p:spPr>
          <a:xfrm>
            <a:off x="152401" y="152400"/>
            <a:ext cx="1114664" cy="525570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sz="2900" b="0" i="0" u="none" strike="noStrike" kern="0" cap="none" spc="-40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#0</a:t>
            </a:r>
            <a:r>
              <a:rPr xmlns:mc="http://schemas.openxmlformats.org/markup-compatibility/2006" xmlns:hp="http://schemas.haansoft.com/office/presentation/8.0" kumimoji="0" lang="en-US" altLang="ko-KR" sz="2900" b="0" i="0" u="none" strike="noStrike" kern="0" cap="none" spc="-40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5</a:t>
            </a:r>
            <a:endParaRPr xmlns:mc="http://schemas.openxmlformats.org/markup-compatibility/2006" xmlns:hp="http://schemas.haansoft.com/office/presentation/8.0" kumimoji="0" lang="en-US" altLang="ko-KR" sz="2900" b="0" i="0" u="none" strike="noStrike" kern="0" cap="none" spc="-400" normalizeH="0" baseline="0" mc:Ignorable="hp" hp:hslEmbossed="0">
              <a:solidFill>
                <a:srgbClr val="60b0b6"/>
              </a:solidFill>
              <a:latin typeface="한컴 윤고딕 760"/>
              <a:ea typeface="한컴 윤고딕 760"/>
              <a:cs typeface="Gmarket Sans Bold"/>
            </a:endParaRPr>
          </a:p>
        </p:txBody>
      </p:sp>
      <p:pic>
        <p:nvPicPr>
          <p:cNvPr id="1068" name="그림 1067"/>
          <p:cNvPicPr>
            <a:picLocks noChangeAspect="1"/>
          </p:cNvPicPr>
          <p:nvPr/>
        </p:nvPicPr>
        <p:blipFill rotWithShape="1">
          <a:blip r:embed="rId4"/>
          <a:srcRect t="9470" r="3360" b="41100"/>
          <a:stretch>
            <a:fillRect/>
          </a:stretch>
        </p:blipFill>
        <p:spPr>
          <a:xfrm>
            <a:off x="1524000" y="1548246"/>
            <a:ext cx="5575741" cy="2566553"/>
          </a:xfrm>
          <a:prstGeom prst="rect">
            <a:avLst/>
          </a:prstGeom>
        </p:spPr>
      </p:pic>
      <p:grpSp>
        <p:nvGrpSpPr>
          <p:cNvPr id="1069" name="그룹 1068"/>
          <p:cNvGrpSpPr/>
          <p:nvPr/>
        </p:nvGrpSpPr>
        <p:grpSpPr>
          <a:xfrm rot="0">
            <a:off x="0" y="1172416"/>
            <a:ext cx="732584" cy="732584"/>
            <a:chOff x="3634367" y="893887"/>
            <a:chExt cx="884984" cy="884984"/>
          </a:xfrm>
        </p:grpSpPr>
        <p:grpSp>
          <p:nvGrpSpPr>
            <p:cNvPr id="1070" name="그룹 1019"/>
            <p:cNvGrpSpPr/>
            <p:nvPr/>
          </p:nvGrpSpPr>
          <p:grpSpPr>
            <a:xfrm rot="0">
              <a:off x="3634367" y="893887"/>
              <a:ext cx="884983" cy="884983"/>
              <a:chOff x="3988866" y="2799215"/>
              <a:chExt cx="729291" cy="729291"/>
            </a:xfrm>
          </p:grpSpPr>
          <p:pic>
            <p:nvPicPr>
              <p:cNvPr id="1071" name="Object 70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3988866" y="2799215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072" name="Object 7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4147388" y="2957737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073" name="Object 74"/>
            <p:cNvSpPr txBox="1"/>
            <p:nvPr/>
          </p:nvSpPr>
          <p:spPr>
            <a:xfrm>
              <a:off x="3758864" y="1158112"/>
              <a:ext cx="550837" cy="34554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sz="1300" b="1" i="0" u="none" strike="noStrike" kern="0" cap="none" spc="-100" normalizeH="0" baseline="0" mc:Ignorable="hp" hp:hslEmbossed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02</a:t>
              </a:r>
              <a:endParaRPr xmlns:mc="http://schemas.openxmlformats.org/markup-compatibility/2006" xmlns:hp="http://schemas.haansoft.com/office/presentation/8.0" kumimoji="0" 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한컴 윤고딕 760"/>
                <a:ea typeface="한컴 윤고딕 760"/>
              </a:endParaRPr>
            </a:p>
          </p:txBody>
        </p:sp>
      </p:grpSp>
      <p:sp>
        <p:nvSpPr>
          <p:cNvPr id="1074" name="Object 8"/>
          <p:cNvSpPr txBox="1"/>
          <p:nvPr/>
        </p:nvSpPr>
        <p:spPr>
          <a:xfrm>
            <a:off x="51026" y="1401016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u="none" strike="noStrike" kern="0" cap="none" spc="-100" normalizeH="0" baseline="0" mc:Ignorable="hp" hp:hslEmbossed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장바구니</a:t>
            </a:r>
            <a:endParaRPr xmlns:mc="http://schemas.openxmlformats.org/markup-compatibility/2006" xmlns:hp="http://schemas.haansoft.com/office/presentation/8.0" kumimoji="0" lang="ko-KR" altLang="en-US" sz="1200" b="1" i="0" u="none" strike="noStrike" kern="0" cap="none" spc="-100" normalizeH="0" baseline="0" mc:Ignorable="hp" hp:hslEmbossed="0">
              <a:solidFill>
                <a:srgbClr val="000000"/>
              </a:solidFill>
              <a:latin typeface="한컴 윤고딕 760"/>
              <a:ea typeface="한컴 윤고딕 760"/>
              <a:cs typeface="S-Core Dream 4 Regular"/>
            </a:endParaRPr>
          </a:p>
        </p:txBody>
      </p:sp>
      <p:grpSp>
        <p:nvGrpSpPr>
          <p:cNvPr id="1096" name="그룹 1001"/>
          <p:cNvGrpSpPr/>
          <p:nvPr/>
        </p:nvGrpSpPr>
        <p:grpSpPr>
          <a:xfrm rot="7630520">
            <a:off x="6392154" y="1802391"/>
            <a:ext cx="879979" cy="597538"/>
            <a:chOff x="884519" y="2224704"/>
            <a:chExt cx="1804821" cy="1225541"/>
          </a:xfrm>
        </p:grpSpPr>
        <p:pic>
          <p:nvPicPr>
            <p:cNvPr id="1097" name="Object 2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 rot="1080000">
              <a:off x="884519" y="2224704"/>
              <a:ext cx="1804821" cy="1225541"/>
            </a:xfrm>
            <a:prstGeom prst="rect">
              <a:avLst/>
            </a:prstGeom>
          </p:spPr>
        </p:pic>
      </p:grpSp>
      <p:grpSp>
        <p:nvGrpSpPr>
          <p:cNvPr id="1098" name="그룹 1002"/>
          <p:cNvGrpSpPr/>
          <p:nvPr/>
        </p:nvGrpSpPr>
        <p:grpSpPr>
          <a:xfrm rot="0"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99" name="Object 1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  <p:pic>
        <p:nvPicPr>
          <p:cNvPr id="1105" name="그림 110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14400" y="3737699"/>
            <a:ext cx="2362200" cy="3120301"/>
          </a:xfrm>
          <a:prstGeom prst="rect">
            <a:avLst/>
          </a:prstGeom>
        </p:spPr>
      </p:pic>
      <p:pic>
        <p:nvPicPr>
          <p:cNvPr id="1106" name="그림 1105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3751488" y="3886200"/>
            <a:ext cx="5028020" cy="281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9266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2" name="그룹 1002"/>
          <p:cNvGrpSpPr/>
          <p:nvPr/>
        </p:nvGrpSpPr>
        <p:grpSpPr>
          <a:xfrm rot="0"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1023" name="Object 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024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sz="1300" b="0" i="0" u="none" strike="noStrike" kern="1200" cap="none" spc="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3</a:t>
            </a:r>
            <a:r>
              <a:rPr xmlns:mc="http://schemas.openxmlformats.org/markup-compatibility/2006" xmlns:hp="http://schemas.haansoft.com/office/presentation/8.0" kumimoji="0" lang="en-US" sz="1300" b="0" i="0" u="none" strike="noStrike" kern="1200" cap="none" spc="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시스템 구성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60b0b6"/>
              </a:solidFill>
              <a:latin typeface="한컴 윤고딕 760"/>
              <a:ea typeface="한컴 윤고딕 760"/>
              <a:cs typeface="S-Core Dream 5 Medium"/>
            </a:endParaRPr>
          </a:p>
        </p:txBody>
      </p:sp>
      <p:sp>
        <p:nvSpPr>
          <p:cNvPr id="1060" name="Object 16"/>
          <p:cNvSpPr txBox="1"/>
          <p:nvPr/>
        </p:nvSpPr>
        <p:spPr>
          <a:xfrm>
            <a:off x="152400" y="573433"/>
            <a:ext cx="3363390" cy="520037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0" i="0" u="none" strike="noStrike" kern="0" cap="none" spc="-400" normalizeH="0" baseline="0" mc:Ignorable="hp" hp:hslEmbossed="0">
                <a:solidFill>
                  <a:srgbClr val="000000"/>
                </a:solidFill>
                <a:latin typeface="한컴 윤고딕 760"/>
                <a:ea typeface="한컴 윤고딕 760"/>
                <a:cs typeface="Gmarket Sans Bold"/>
              </a:rPr>
              <a:t>FAQ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0" cap="none" spc="-400" normalizeH="0" baseline="0" mc:Ignorable="hp" hp:hslEmbossed="0">
                <a:solidFill>
                  <a:srgbClr val="000000"/>
                </a:solidFill>
                <a:latin typeface="한컴 윤고딕 760"/>
                <a:ea typeface="한컴 윤고딕 760"/>
                <a:cs typeface="Gmarket Sans Bold"/>
              </a:rPr>
              <a:t> 및 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0" cap="none" spc="-400" normalizeH="0" baseline="0" mc:Ignorable="hp" hp:hslEmbossed="0">
                <a:solidFill>
                  <a:srgbClr val="000000"/>
                </a:solidFill>
                <a:latin typeface="한컴 윤고딕 760"/>
                <a:ea typeface="한컴 윤고딕 760"/>
                <a:cs typeface="Gmarket Sans Bold"/>
              </a:rPr>
              <a:t>ABOUT</a:t>
            </a:r>
            <a:endParaRPr xmlns:mc="http://schemas.openxmlformats.org/markup-compatibility/2006" xmlns:hp="http://schemas.haansoft.com/office/presentation/8.0" kumimoji="0" lang="en-US" altLang="ko-KR" sz="2800" b="0" i="0" u="none" strike="noStrike" kern="0" cap="none" spc="-400" normalizeH="0" baseline="0" mc:Ignorable="hp" hp:hslEmbossed="0">
              <a:solidFill>
                <a:srgbClr val="000000"/>
              </a:solidFill>
              <a:latin typeface="한컴 윤고딕 760"/>
              <a:ea typeface="한컴 윤고딕 760"/>
              <a:cs typeface="Gmarket Sans Bold"/>
            </a:endParaRPr>
          </a:p>
        </p:txBody>
      </p:sp>
      <p:sp>
        <p:nvSpPr>
          <p:cNvPr id="1061" name="Object 17"/>
          <p:cNvSpPr txBox="1"/>
          <p:nvPr/>
        </p:nvSpPr>
        <p:spPr>
          <a:xfrm>
            <a:off x="152401" y="152400"/>
            <a:ext cx="1114664" cy="525570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sz="2900" b="0" i="0" u="none" strike="noStrike" kern="0" cap="none" spc="-40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#0</a:t>
            </a:r>
            <a:r>
              <a:rPr xmlns:mc="http://schemas.openxmlformats.org/markup-compatibility/2006" xmlns:hp="http://schemas.haansoft.com/office/presentation/8.0" kumimoji="0" lang="en-US" altLang="ko-KR" sz="2900" b="0" i="0" u="none" strike="noStrike" kern="0" cap="none" spc="-40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6</a:t>
            </a:r>
            <a:endParaRPr xmlns:mc="http://schemas.openxmlformats.org/markup-compatibility/2006" xmlns:hp="http://schemas.haansoft.com/office/presentation/8.0" kumimoji="0" lang="en-US" altLang="ko-KR" sz="2900" b="0" i="0" u="none" strike="noStrike" kern="0" cap="none" spc="-400" normalizeH="0" baseline="0" mc:Ignorable="hp" hp:hslEmbossed="0">
              <a:solidFill>
                <a:srgbClr val="60b0b6"/>
              </a:solidFill>
              <a:latin typeface="한컴 윤고딕 760"/>
              <a:ea typeface="한컴 윤고딕 760"/>
              <a:cs typeface="Gmarket Sans Bold"/>
            </a:endParaRPr>
          </a:p>
        </p:txBody>
      </p:sp>
      <p:grpSp>
        <p:nvGrpSpPr>
          <p:cNvPr id="1098" name="그룹 1097"/>
          <p:cNvGrpSpPr/>
          <p:nvPr/>
        </p:nvGrpSpPr>
        <p:grpSpPr>
          <a:xfrm rot="0">
            <a:off x="0" y="1172416"/>
            <a:ext cx="732584" cy="732584"/>
            <a:chOff x="1852123" y="524255"/>
            <a:chExt cx="884984" cy="884984"/>
          </a:xfrm>
        </p:grpSpPr>
        <p:grpSp>
          <p:nvGrpSpPr>
            <p:cNvPr id="1099" name="그룹 1012"/>
            <p:cNvGrpSpPr/>
            <p:nvPr/>
          </p:nvGrpSpPr>
          <p:grpSpPr>
            <a:xfrm rot="0">
              <a:off x="1852123" y="524255"/>
              <a:ext cx="884983" cy="884983"/>
              <a:chOff x="2023448" y="2391593"/>
              <a:chExt cx="729291" cy="729291"/>
            </a:xfrm>
          </p:grpSpPr>
          <p:pic>
            <p:nvPicPr>
              <p:cNvPr id="1100" name="Object 44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2023448" y="2391593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101" name="Object 45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2181970" y="2550115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102" name="Object 48"/>
            <p:cNvSpPr txBox="1"/>
            <p:nvPr/>
          </p:nvSpPr>
          <p:spPr>
            <a:xfrm>
              <a:off x="1976618" y="789082"/>
              <a:ext cx="550836" cy="347104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sz="1300" b="1" i="0" u="none" strike="noStrike" kern="0" cap="none" spc="-100" normalizeH="0" baseline="0" mc:Ignorable="hp" hp:hslEmbossed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01</a:t>
              </a:r>
              <a:endParaRPr xmlns:mc="http://schemas.openxmlformats.org/markup-compatibility/2006" xmlns:hp="http://schemas.haansoft.com/office/presentation/8.0" kumimoji="0" 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한컴 윤고딕 760"/>
                <a:ea typeface="한컴 윤고딕 760"/>
              </a:endParaRPr>
            </a:p>
          </p:txBody>
        </p:sp>
      </p:grpSp>
      <p:sp>
        <p:nvSpPr>
          <p:cNvPr id="1103" name="Object 8"/>
          <p:cNvSpPr txBox="1"/>
          <p:nvPr/>
        </p:nvSpPr>
        <p:spPr>
          <a:xfrm>
            <a:off x="-10466" y="1406050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0" cap="none" spc="-100" normalizeH="0" baseline="0" mc:Ignorable="hp" hp:hslEmbossed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FAQ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0" cap="none" spc="-100" normalizeH="0" baseline="0" mc:Ignorable="hp" hp:hslEmbossed="0">
              <a:solidFill>
                <a:srgbClr val="000000"/>
              </a:solidFill>
              <a:latin typeface="한컴 윤고딕 760"/>
              <a:ea typeface="한컴 윤고딕 760"/>
              <a:cs typeface="S-Core Dream 4 Regular"/>
            </a:endParaRPr>
          </a:p>
        </p:txBody>
      </p:sp>
      <p:grpSp>
        <p:nvGrpSpPr>
          <p:cNvPr id="1104" name="그룹 1103"/>
          <p:cNvGrpSpPr/>
          <p:nvPr/>
        </p:nvGrpSpPr>
        <p:grpSpPr>
          <a:xfrm rot="0">
            <a:off x="4343400" y="1143000"/>
            <a:ext cx="732584" cy="732584"/>
            <a:chOff x="3634367" y="893887"/>
            <a:chExt cx="884984" cy="884984"/>
          </a:xfrm>
        </p:grpSpPr>
        <p:grpSp>
          <p:nvGrpSpPr>
            <p:cNvPr id="1105" name="그룹 1019"/>
            <p:cNvGrpSpPr/>
            <p:nvPr/>
          </p:nvGrpSpPr>
          <p:grpSpPr>
            <a:xfrm rot="0">
              <a:off x="3634367" y="893887"/>
              <a:ext cx="884983" cy="884983"/>
              <a:chOff x="3988866" y="2799215"/>
              <a:chExt cx="729291" cy="729291"/>
            </a:xfrm>
          </p:grpSpPr>
          <p:pic>
            <p:nvPicPr>
              <p:cNvPr id="1106" name="Object 70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3988866" y="2799215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107" name="Object 7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4147388" y="2957737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108" name="Object 74"/>
            <p:cNvSpPr txBox="1"/>
            <p:nvPr/>
          </p:nvSpPr>
          <p:spPr>
            <a:xfrm>
              <a:off x="3758864" y="1158112"/>
              <a:ext cx="550837" cy="34554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sz="1300" b="1" i="0" u="none" strike="noStrike" kern="0" cap="none" spc="-100" normalizeH="0" baseline="0" mc:Ignorable="hp" hp:hslEmbossed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02</a:t>
              </a:r>
              <a:endParaRPr xmlns:mc="http://schemas.openxmlformats.org/markup-compatibility/2006" xmlns:hp="http://schemas.haansoft.com/office/presentation/8.0" kumimoji="0" 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한컴 윤고딕 760"/>
                <a:ea typeface="한컴 윤고딕 760"/>
              </a:endParaRPr>
            </a:p>
          </p:txBody>
        </p:sp>
      </p:grpSp>
      <p:sp>
        <p:nvSpPr>
          <p:cNvPr id="1109" name="Object 8"/>
          <p:cNvSpPr txBox="1"/>
          <p:nvPr/>
        </p:nvSpPr>
        <p:spPr>
          <a:xfrm>
            <a:off x="4394426" y="1371600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0" cap="none" spc="-100" normalizeH="0" baseline="0" mc:Ignorable="hp" hp:hslEmbossed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ABOUT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0" cap="none" spc="-100" normalizeH="0" baseline="0" mc:Ignorable="hp" hp:hslEmbossed="0">
              <a:solidFill>
                <a:srgbClr val="000000"/>
              </a:solidFill>
              <a:latin typeface="한컴 윤고딕 760"/>
              <a:ea typeface="한컴 윤고딕 760"/>
              <a:cs typeface="S-Core Dream 4 Regular"/>
            </a:endParaRPr>
          </a:p>
        </p:txBody>
      </p:sp>
      <p:pic>
        <p:nvPicPr>
          <p:cNvPr id="1110" name="그림 1109"/>
          <p:cNvPicPr>
            <a:picLocks noChangeAspect="1"/>
          </p:cNvPicPr>
          <p:nvPr/>
        </p:nvPicPr>
        <p:blipFill rotWithShape="1">
          <a:blip r:embed="rId7"/>
          <a:srcRect l="3000" r="2000"/>
          <a:stretch>
            <a:fillRect/>
          </a:stretch>
        </p:blipFill>
        <p:spPr>
          <a:xfrm>
            <a:off x="4648200" y="1981200"/>
            <a:ext cx="4262966" cy="4038600"/>
          </a:xfrm>
          <a:prstGeom prst="rect">
            <a:avLst/>
          </a:prstGeom>
        </p:spPr>
      </p:pic>
      <p:pic>
        <p:nvPicPr>
          <p:cNvPr id="1111" name="그림 1110"/>
          <p:cNvPicPr>
            <a:picLocks noChangeAspect="1"/>
          </p:cNvPicPr>
          <p:nvPr/>
        </p:nvPicPr>
        <p:blipFill rotWithShape="1">
          <a:blip r:embed="rId8"/>
          <a:srcRect l="2810" t="9130" r="2930"/>
          <a:stretch>
            <a:fillRect/>
          </a:stretch>
        </p:blipFill>
        <p:spPr>
          <a:xfrm>
            <a:off x="216976" y="1905000"/>
            <a:ext cx="4303363" cy="3733800"/>
          </a:xfrm>
          <a:prstGeom prst="rect">
            <a:avLst/>
          </a:prstGeom>
        </p:spPr>
      </p:pic>
      <p:grpSp>
        <p:nvGrpSpPr>
          <p:cNvPr id="1113" name="그룹 1002"/>
          <p:cNvGrpSpPr/>
          <p:nvPr/>
        </p:nvGrpSpPr>
        <p:grpSpPr>
          <a:xfrm rot="0"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114" name="Object 10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194237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2598903" y="632098"/>
            <a:ext cx="54051" cy="5691969"/>
            <a:chOff x="2752242" y="697064"/>
            <a:chExt cx="59607" cy="62769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-356443" y="3805749"/>
              <a:ext cx="6276977" cy="5960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793002" y="2897767"/>
            <a:ext cx="6799989" cy="6531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700" kern="0" spc="-200">
                <a:solidFill>
                  <a:srgbClr val="60b0b6"/>
                </a:solidFill>
                <a:latin typeface="한컴 윤고딕 760"/>
                <a:ea typeface="한컴 윤고딕 760"/>
                <a:cs typeface="S-Core Dream 6 Bold"/>
              </a:rPr>
              <a:t>기타</a:t>
            </a:r>
            <a:endParaRPr lang="ko-KR" altLang="en-US" sz="3700" kern="0" spc="-200">
              <a:solidFill>
                <a:srgbClr val="60b0b6"/>
              </a:solidFill>
              <a:latin typeface="한컴 윤고딕 760"/>
              <a:ea typeface="한컴 윤고딕 760"/>
              <a:cs typeface="S-Core Dream 6 Bold"/>
            </a:endParaRPr>
          </a:p>
        </p:txBody>
      </p:sp>
      <p:grpSp>
        <p:nvGrpSpPr>
          <p:cNvPr id="1002" name="그룹 1002"/>
          <p:cNvGrpSpPr/>
          <p:nvPr/>
        </p:nvGrpSpPr>
        <p:grpSpPr>
          <a:xfrm rot="0"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3828379" y="2419625"/>
            <a:ext cx="1195223" cy="349913"/>
            <a:chOff x="4108082" y="2668309"/>
            <a:chExt cx="1318066" cy="3858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485741" y="2494880"/>
              <a:ext cx="2636132" cy="77175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108082" y="2668309"/>
              <a:ext cx="1318066" cy="385877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094458" y="2477289"/>
            <a:ext cx="1428941" cy="5402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500" kern="0" spc="-100">
                <a:solidFill>
                  <a:srgbClr val="ffffff"/>
                </a:solidFill>
                <a:latin typeface="한컴 윤고딕 760"/>
                <a:ea typeface="한컴 윤고딕 760"/>
                <a:cs typeface="S-Core Dream 3 Light"/>
              </a:rPr>
              <a:t>LUCY</a:t>
            </a:r>
            <a:endParaRPr lang="en-US" sz="1500" kern="0" spc="-100">
              <a:solidFill>
                <a:srgbClr val="ffffff"/>
              </a:solidFill>
              <a:latin typeface="한컴 윤고딕 760"/>
              <a:ea typeface="한컴 윤고딕 760"/>
              <a:cs typeface="S-Core Dream 3 Light"/>
            </a:endParaRPr>
          </a:p>
          <a:p>
            <a:pPr lvl="0">
              <a:defRPr/>
            </a:pPr>
            <a:endParaRPr lang="en-US" sz="1500">
              <a:latin typeface="한컴 윤고딕 760"/>
              <a:ea typeface="한컴 윤고딕 760"/>
            </a:endParaRPr>
          </a:p>
        </p:txBody>
      </p:sp>
      <p:grpSp>
        <p:nvGrpSpPr>
          <p:cNvPr id="1004" name="그룹 1004"/>
          <p:cNvGrpSpPr/>
          <p:nvPr/>
        </p:nvGrpSpPr>
        <p:grpSpPr>
          <a:xfrm rot="0">
            <a:off x="1873582" y="2628087"/>
            <a:ext cx="1495890" cy="1495890"/>
            <a:chOff x="1952375" y="2898196"/>
            <a:chExt cx="1649635" cy="16496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235231" y="2181053"/>
              <a:ext cx="3299270" cy="3299270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952375" y="2898196"/>
              <a:ext cx="1649635" cy="1649635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950048" y="2859782"/>
            <a:ext cx="1348219" cy="111023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6700" kern="0" spc="-300">
                <a:solidFill>
                  <a:srgbClr val="ffffff"/>
                </a:solidFill>
                <a:latin typeface="한컴 윤고딕 760"/>
                <a:ea typeface="한컴 윤고딕 760"/>
                <a:cs typeface="S-Core Dream 6 Bold"/>
              </a:rPr>
              <a:t>0</a:t>
            </a:r>
            <a:r>
              <a:rPr lang="en-US" altLang="ko-KR" sz="6700" kern="0" spc="-300">
                <a:solidFill>
                  <a:srgbClr val="ffffff"/>
                </a:solidFill>
                <a:latin typeface="한컴 윤고딕 760"/>
                <a:ea typeface="한컴 윤고딕 760"/>
                <a:cs typeface="S-Core Dream 6 Bold"/>
              </a:rPr>
              <a:t>4</a:t>
            </a:r>
            <a:endParaRPr lang="en-US" altLang="ko-KR" sz="6700" kern="0" spc="-300">
              <a:solidFill>
                <a:srgbClr val="ffffff"/>
              </a:solidFill>
              <a:latin typeface="한컴 윤고딕 760"/>
              <a:ea typeface="한컴 윤고딕 760"/>
              <a:cs typeface="S-Core Dream 6 Bold"/>
            </a:endParaRPr>
          </a:p>
        </p:txBody>
      </p:sp>
      <p:sp>
        <p:nvSpPr>
          <p:cNvPr id="22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r">
              <a:defRPr/>
            </a:pPr>
            <a:r>
              <a:rPr lang="en-US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lang="en-US" altLang="ko-KR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4</a:t>
            </a:r>
            <a:r>
              <a:rPr lang="en-US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lang="ko-KR" altLang="en-US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기타</a:t>
            </a:r>
            <a:endParaRPr lang="ko-KR" altLang="en-US" sz="1300">
              <a:solidFill>
                <a:srgbClr val="60b0b6"/>
              </a:solidFill>
              <a:latin typeface="한컴 윤고딕 760"/>
              <a:ea typeface="한컴 윤고딕 760"/>
              <a:cs typeface="S-Core Dream 5 Medium"/>
            </a:endParaRPr>
          </a:p>
        </p:txBody>
      </p:sp>
      <p:grpSp>
        <p:nvGrpSpPr>
          <p:cNvPr id="1007" name="그룹 1002"/>
          <p:cNvGrpSpPr/>
          <p:nvPr/>
        </p:nvGrpSpPr>
        <p:grpSpPr>
          <a:xfrm rot="0"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08" name="Object 1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  <p:sp>
        <p:nvSpPr>
          <p:cNvPr id="1009" name="Object 10"/>
          <p:cNvSpPr txBox="1"/>
          <p:nvPr/>
        </p:nvSpPr>
        <p:spPr>
          <a:xfrm>
            <a:off x="3855331" y="4152226"/>
            <a:ext cx="3253327" cy="332144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0" cap="none" spc="-10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시연 영상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0" cap="none" spc="-100" normalizeH="0" baseline="0" mc:Ignorable="hp" hp:hslEmbossed="0">
              <a:solidFill>
                <a:srgbClr val="60b0b6"/>
              </a:solidFill>
              <a:latin typeface="한컴 윤고딕 760"/>
              <a:ea typeface="한컴 윤고딕 760"/>
              <a:cs typeface="S-Core Dream 3 Light"/>
            </a:endParaRPr>
          </a:p>
        </p:txBody>
      </p:sp>
      <p:sp>
        <p:nvSpPr>
          <p:cNvPr id="1010" name="Object 11"/>
          <p:cNvSpPr txBox="1"/>
          <p:nvPr/>
        </p:nvSpPr>
        <p:spPr>
          <a:xfrm>
            <a:off x="3855331" y="4435654"/>
            <a:ext cx="3172475" cy="334466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0" cap="none" spc="-10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제언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0" cap="none" spc="-100" normalizeH="0" baseline="0" mc:Ignorable="hp" hp:hslEmbossed="0">
              <a:solidFill>
                <a:srgbClr val="60b0b6"/>
              </a:solidFill>
              <a:latin typeface="한컴 윤고딕 760"/>
              <a:ea typeface="한컴 윤고딕 760"/>
              <a:cs typeface="S-Core Dream 3 Light"/>
            </a:endParaRPr>
          </a:p>
        </p:txBody>
      </p:sp>
    </p:spTree>
    <p:extLst>
      <p:ext uri="{BB962C8B-B14F-4D97-AF65-F5344CB8AC3E}">
        <p14:creationId xmlns:p14="http://schemas.microsoft.com/office/powerpoint/2010/main" val="1339611634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3049429" y="1638312"/>
            <a:ext cx="3225679" cy="695723"/>
            <a:chOff x="3249073" y="1806695"/>
            <a:chExt cx="3557208" cy="7672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249073" y="1806695"/>
              <a:ext cx="3557208" cy="76722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565672"/>
            <a:ext cx="3828553" cy="572665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85753" y="1248899"/>
            <a:ext cx="1445366" cy="56847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3200" kern="0" spc="-100">
                <a:solidFill>
                  <a:srgbClr val="ffffff"/>
                </a:solidFill>
                <a:latin typeface="한컴 윤고딕 760"/>
                <a:ea typeface="한컴 윤고딕 760"/>
                <a:cs typeface="S-Core Dream 4 Regular"/>
              </a:rPr>
              <a:t>목차</a:t>
            </a:r>
            <a:endParaRPr lang="en-US" sz="3200">
              <a:latin typeface="한컴 윤고딕 760"/>
              <a:ea typeface="한컴 윤고딕 760"/>
            </a:endParaRPr>
          </a:p>
        </p:txBody>
      </p:sp>
      <p:grpSp>
        <p:nvGrpSpPr>
          <p:cNvPr id="1003" name="그룹 1003"/>
          <p:cNvGrpSpPr/>
          <p:nvPr/>
        </p:nvGrpSpPr>
        <p:grpSpPr>
          <a:xfrm rot="0">
            <a:off x="-220055" y="3451057"/>
            <a:ext cx="5691969" cy="54051"/>
            <a:chOff x="-356443" y="3805749"/>
            <a:chExt cx="6276977" cy="5960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6200000">
              <a:off x="-356443" y="3805749"/>
              <a:ext cx="6276977" cy="596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2651385" y="1736025"/>
            <a:ext cx="594843" cy="3956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2000" kern="0" spc="-100">
                <a:solidFill>
                  <a:srgbClr val="ffffff"/>
                </a:solidFill>
                <a:latin typeface="한컴 윤고딕 760"/>
                <a:ea typeface="한컴 윤고딕 760"/>
                <a:cs typeface="S-Core Dream 6 Bold"/>
              </a:rPr>
              <a:t>01</a:t>
            </a:r>
            <a:endParaRPr lang="en-US" sz="2000">
              <a:latin typeface="한컴 윤고딕 760"/>
              <a:ea typeface="한컴 윤고딕 76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51385" y="2814998"/>
            <a:ext cx="594843" cy="39302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2000" kern="0" spc="-100">
                <a:solidFill>
                  <a:srgbClr val="ffffff"/>
                </a:solidFill>
                <a:latin typeface="한컴 윤고딕 760"/>
                <a:ea typeface="한컴 윤고딕 760"/>
                <a:cs typeface="S-Core Dream 6 Bold"/>
              </a:rPr>
              <a:t>02</a:t>
            </a:r>
            <a:endParaRPr lang="en-US" sz="2000">
              <a:latin typeface="한컴 윤고딕 760"/>
              <a:ea typeface="한컴 윤고딕 76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651385" y="3893971"/>
            <a:ext cx="594843" cy="39037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2000" kern="0" spc="-100">
                <a:solidFill>
                  <a:srgbClr val="ffffff"/>
                </a:solidFill>
                <a:latin typeface="한컴 윤고딕 760"/>
                <a:ea typeface="한컴 윤고딕 760"/>
                <a:cs typeface="S-Core Dream 6 Bold"/>
              </a:rPr>
              <a:t>03</a:t>
            </a:r>
            <a:endParaRPr lang="en-US" sz="2000">
              <a:latin typeface="한컴 윤고딕 760"/>
              <a:ea typeface="한컴 윤고딕 76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51385" y="4972944"/>
            <a:ext cx="594843" cy="38772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2000" kern="0" spc="-100">
                <a:solidFill>
                  <a:srgbClr val="ffffff"/>
                </a:solidFill>
                <a:latin typeface="한컴 윤고딕 760"/>
                <a:ea typeface="한컴 윤고딕 760"/>
                <a:cs typeface="S-Core Dream 6 Bold"/>
              </a:rPr>
              <a:t>04</a:t>
            </a:r>
            <a:endParaRPr lang="en-US" sz="2000">
              <a:latin typeface="한컴 윤고딕 760"/>
              <a:ea typeface="한컴 윤고딕 760"/>
            </a:endParaRPr>
          </a:p>
        </p:txBody>
      </p:sp>
      <p:grpSp>
        <p:nvGrpSpPr>
          <p:cNvPr id="1005" name="그룹 1005"/>
          <p:cNvGrpSpPr/>
          <p:nvPr/>
        </p:nvGrpSpPr>
        <p:grpSpPr>
          <a:xfrm rot="0">
            <a:off x="2579125" y="1846027"/>
            <a:ext cx="90238" cy="90238"/>
            <a:chOff x="2730432" y="2035758"/>
            <a:chExt cx="99513" cy="9951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730432" y="2035758"/>
              <a:ext cx="99513" cy="995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2579125" y="2925342"/>
            <a:ext cx="90238" cy="90238"/>
            <a:chOff x="2730432" y="3226003"/>
            <a:chExt cx="99513" cy="9951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2730432" y="3226003"/>
              <a:ext cx="99513" cy="995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2584090" y="5083288"/>
            <a:ext cx="90238" cy="90238"/>
            <a:chOff x="2735907" y="5605738"/>
            <a:chExt cx="99513" cy="9951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2735907" y="5605738"/>
              <a:ext cx="99513" cy="9951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2584090" y="3984453"/>
            <a:ext cx="90238" cy="90238"/>
            <a:chOff x="2735907" y="4393967"/>
            <a:chExt cx="99513" cy="9951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2735907" y="4393967"/>
              <a:ext cx="99513" cy="99513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730200" y="1732681"/>
            <a:ext cx="1165359" cy="29423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400" kern="0" spc="-100">
                <a:solidFill>
                  <a:srgbClr val="ffffff"/>
                </a:solidFill>
                <a:latin typeface="한컴 윤고딕 760"/>
                <a:ea typeface="한컴 윤고딕 760"/>
                <a:cs typeface="S-Core Dream 5 Medium"/>
              </a:rPr>
              <a:t>Contents</a:t>
            </a:r>
            <a:endParaRPr lang="en-US" sz="1400">
              <a:latin typeface="한컴 윤고딕 760"/>
              <a:ea typeface="한컴 윤고딕 760"/>
            </a:endParaRPr>
          </a:p>
        </p:txBody>
      </p:sp>
      <p:grpSp>
        <p:nvGrpSpPr>
          <p:cNvPr id="1009" name="그룹 1009"/>
          <p:cNvGrpSpPr/>
          <p:nvPr/>
        </p:nvGrpSpPr>
        <p:grpSpPr>
          <a:xfrm rot="0">
            <a:off x="3049429" y="2682740"/>
            <a:ext cx="3225679" cy="695723"/>
            <a:chOff x="3249073" y="2958466"/>
            <a:chExt cx="3557208" cy="76722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3249073" y="2958466"/>
              <a:ext cx="3557208" cy="76722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rot="0">
            <a:off x="3049429" y="3727166"/>
            <a:ext cx="3225679" cy="695723"/>
            <a:chOff x="3249073" y="4110236"/>
            <a:chExt cx="3557208" cy="76722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3249073" y="4110236"/>
              <a:ext cx="3557208" cy="76722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 rot="0">
            <a:off x="3049429" y="4771592"/>
            <a:ext cx="3225679" cy="695723"/>
            <a:chOff x="3249073" y="5262006"/>
            <a:chExt cx="3557208" cy="76722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3249073" y="5262006"/>
              <a:ext cx="3557208" cy="767228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4149716" y="1828800"/>
            <a:ext cx="2632084" cy="64367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6 Bold"/>
              </a:rPr>
              <a:t>개요</a:t>
            </a:r>
            <a:endParaRPr lang="en-US" kern="0" spc="-100">
              <a:solidFill>
                <a:srgbClr val="60b0b6"/>
              </a:solidFill>
              <a:latin typeface="한컴 윤고딕 760"/>
              <a:ea typeface="한컴 윤고딕 760"/>
              <a:cs typeface="S-Core Dream 6 Bold"/>
            </a:endParaRPr>
          </a:p>
          <a:p>
            <a:pPr lvl="0">
              <a:defRPr/>
            </a:pPr>
            <a:endParaRPr lang="en-US">
              <a:latin typeface="한컴 윤고딕 760"/>
              <a:ea typeface="한컴 윤고딕 760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149716" y="2873227"/>
            <a:ext cx="2632084" cy="63959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6 Bold"/>
              </a:rPr>
              <a:t>개발 내용</a:t>
            </a:r>
            <a:endParaRPr lang="en-US" kern="0" spc="-100">
              <a:solidFill>
                <a:srgbClr val="60b0b6"/>
              </a:solidFill>
              <a:latin typeface="한컴 윤고딕 760"/>
              <a:ea typeface="한컴 윤고딕 760"/>
              <a:cs typeface="S-Core Dream 6 Bold"/>
            </a:endParaRPr>
          </a:p>
          <a:p>
            <a:pPr lvl="0">
              <a:defRPr/>
            </a:pPr>
            <a:endParaRPr lang="en-US">
              <a:latin typeface="한컴 윤고딕 760"/>
              <a:ea typeface="한컴 윤고딕 760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149716" y="3917654"/>
            <a:ext cx="2632084" cy="64291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6 Bold"/>
              </a:rPr>
              <a:t>시스템 구성</a:t>
            </a:r>
            <a:endParaRPr lang="en-US" kern="0" spc="-100">
              <a:solidFill>
                <a:srgbClr val="60b0b6"/>
              </a:solidFill>
              <a:latin typeface="한컴 윤고딕 760"/>
              <a:ea typeface="한컴 윤고딕 760"/>
              <a:cs typeface="S-Core Dream 6 Bold"/>
            </a:endParaRPr>
          </a:p>
          <a:p>
            <a:pPr lvl="0">
              <a:defRPr/>
            </a:pPr>
            <a:endParaRPr lang="en-US">
              <a:latin typeface="한컴 윤고딕 760"/>
              <a:ea typeface="한컴 윤고딕 760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149716" y="4962082"/>
            <a:ext cx="2632084" cy="36048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6 Bold"/>
              </a:rPr>
              <a:t>기타</a:t>
            </a:r>
            <a:endParaRPr lang="ko-KR" altLang="en-US" kern="0" spc="-100">
              <a:solidFill>
                <a:srgbClr val="60b0b6"/>
              </a:solidFill>
              <a:latin typeface="한컴 윤고딕 760"/>
              <a:ea typeface="한컴 윤고딕 760"/>
              <a:cs typeface="S-Core Dream 6 Bold"/>
            </a:endParaRPr>
          </a:p>
        </p:txBody>
      </p:sp>
      <p:sp>
        <p:nvSpPr>
          <p:cNvPr id="50" name="Object 50"/>
          <p:cNvSpPr txBox="1"/>
          <p:nvPr/>
        </p:nvSpPr>
        <p:spPr>
          <a:xfrm rot="16200000">
            <a:off x="8245572" y="1964054"/>
            <a:ext cx="2246556" cy="49149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r">
              <a:defRPr/>
            </a:pPr>
            <a:r>
              <a:rPr lang="en-US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목차</a:t>
            </a:r>
            <a:endParaRPr lang="en-US" sz="1300">
              <a:solidFill>
                <a:srgbClr val="60b0b6"/>
              </a:solidFill>
              <a:latin typeface="한컴 윤고딕 760"/>
              <a:ea typeface="한컴 윤고딕 760"/>
              <a:cs typeface="S-Core Dream 5 Medium"/>
            </a:endParaRPr>
          </a:p>
          <a:p>
            <a:pPr lvl="0" algn="r">
              <a:defRPr/>
            </a:pPr>
            <a:endParaRPr lang="en-US" sz="1300">
              <a:latin typeface="한컴 윤고딕 760"/>
              <a:ea typeface="한컴 윤고딕 760"/>
            </a:endParaRPr>
          </a:p>
        </p:txBody>
      </p:sp>
      <p:grpSp>
        <p:nvGrpSpPr>
          <p:cNvPr id="1012" name="그룹 1012"/>
          <p:cNvGrpSpPr/>
          <p:nvPr/>
        </p:nvGrpSpPr>
        <p:grpSpPr>
          <a:xfrm rot="0">
            <a:off x="9206456" y="5531847"/>
            <a:ext cx="240370" cy="240370"/>
            <a:chOff x="10038905" y="6100398"/>
            <a:chExt cx="265075" cy="265075"/>
          </a:xfrm>
        </p:grpSpPr>
        <p:grpSp>
          <p:nvGrpSpPr>
            <p:cNvPr id="1013" name="그룹 1013"/>
            <p:cNvGrpSpPr/>
            <p:nvPr/>
          </p:nvGrpSpPr>
          <p:grpSpPr>
            <a:xfrm rot="0">
              <a:off x="10038905" y="6100398"/>
              <a:ext cx="265075" cy="265075"/>
              <a:chOff x="10038905" y="6100398"/>
              <a:chExt cx="265075" cy="265075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>
                <a:off x="9923670" y="5985162"/>
                <a:ext cx="530150" cy="530150"/>
              </a:xfrm>
              <a:prstGeom prst="rect">
                <a:avLst/>
              </a:prstGeom>
            </p:spPr>
          </p:pic>
          <p:pic>
            <p:nvPicPr>
              <p:cNvPr id="54" name="Object 53"/>
              <p:cNvPicPr>
                <a:picLocks noChangeAspect="1"/>
              </p:cNvPicPr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>
                <a:off x="10038905" y="6100398"/>
                <a:ext cx="265075" cy="265075"/>
              </a:xfrm>
              <a:prstGeom prst="rect">
                <a:avLst/>
              </a:prstGeom>
            </p:spPr>
          </p:pic>
        </p:grpSp>
        <p:sp>
          <p:nvSpPr>
            <p:cNvPr id="56" name="Object 56"/>
            <p:cNvSpPr txBox="1"/>
            <p:nvPr/>
          </p:nvSpPr>
          <p:spPr>
            <a:xfrm rot="16200000">
              <a:off x="10125281" y="6041877"/>
              <a:ext cx="260705" cy="35293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lvl="0" algn="ctr">
                <a:defRPr/>
              </a:pPr>
              <a:r>
                <a:rPr lang="en-US" sz="1500" kern="0" spc="-10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6 Bold"/>
                </a:rPr>
                <a:t>+</a:t>
              </a:r>
              <a:endParaRPr lang="en-US" sz="1500">
                <a:latin typeface="한컴 윤고딕 760"/>
                <a:ea typeface="한컴 윤고딕 760"/>
              </a:endParaRPr>
            </a:p>
          </p:txBody>
        </p:sp>
      </p:grpSp>
      <p:grpSp>
        <p:nvGrpSpPr>
          <p:cNvPr id="1014" name="그룹 1002"/>
          <p:cNvGrpSpPr/>
          <p:nvPr/>
        </p:nvGrpSpPr>
        <p:grpSpPr>
          <a:xfrm rot="0"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15" name="Object 10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709435" y="2208003"/>
            <a:ext cx="2454748" cy="34279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700" kern="0" spc="-100">
                <a:solidFill>
                  <a:srgbClr val="00d0ff"/>
                </a:solidFill>
                <a:latin typeface="한컴 윤고딕 760"/>
                <a:ea typeface="한컴 윤고딕 760"/>
                <a:cs typeface="S-Core Dream 4 Regular"/>
              </a:rPr>
              <a:t>넣을까요 말까요</a:t>
            </a:r>
            <a:endParaRPr lang="ko-KR" altLang="en-US" sz="1700" kern="0" spc="-100">
              <a:solidFill>
                <a:srgbClr val="00d0ff"/>
              </a:solidFill>
              <a:latin typeface="한컴 윤고딕 760"/>
              <a:ea typeface="한컴 윤고딕 760"/>
              <a:cs typeface="S-Core Dream 4 Regular"/>
            </a:endParaRPr>
          </a:p>
        </p:txBody>
      </p:sp>
      <p:grpSp>
        <p:nvGrpSpPr>
          <p:cNvPr id="1002" name="그룹 1002"/>
          <p:cNvGrpSpPr/>
          <p:nvPr/>
        </p:nvGrpSpPr>
        <p:grpSpPr>
          <a:xfrm rot="0">
            <a:off x="4114800" y="1526945"/>
            <a:ext cx="1437798" cy="3804110"/>
            <a:chOff x="4455112" y="1712464"/>
            <a:chExt cx="1585572" cy="419508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455112" y="1712464"/>
              <a:ext cx="1585572" cy="41950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4692721" y="1434245"/>
            <a:ext cx="338492" cy="338492"/>
            <a:chOff x="5061258" y="1581654"/>
            <a:chExt cx="373282" cy="37328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061258" y="1581654"/>
              <a:ext cx="373282" cy="373282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300143" y="4847442"/>
            <a:ext cx="1123647" cy="23700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1000" kern="0" spc="-100">
                <a:solidFill>
                  <a:srgbClr val="60b0b6"/>
                </a:solidFill>
                <a:latin typeface="S-Core Dream 5 Medium"/>
                <a:cs typeface="S-Core Dream 5 Medium"/>
              </a:rPr>
              <a:t>키워드 입력</a:t>
            </a:r>
            <a:endParaRPr lang="en-US"/>
          </a:p>
        </p:txBody>
      </p:sp>
      <p:sp>
        <p:nvSpPr>
          <p:cNvPr id="14" name="Object 14"/>
          <p:cNvSpPr txBox="1"/>
          <p:nvPr/>
        </p:nvSpPr>
        <p:spPr>
          <a:xfrm>
            <a:off x="4047826" y="4983480"/>
            <a:ext cx="1628281" cy="22993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lvl="0" algn="ctr">
              <a:defRPr/>
            </a:pPr>
            <a:r>
              <a:rPr lang="en-US" sz="900">
                <a:solidFill>
                  <a:srgbClr val="60b0b6"/>
                </a:solidFill>
                <a:latin typeface="S-Core Dream 3 Light"/>
                <a:cs typeface="S-Core Dream 3 Light"/>
              </a:rPr>
              <a:t>세부 내용 입력</a:t>
            </a:r>
            <a:endParaRPr lang="en-US"/>
          </a:p>
        </p:txBody>
      </p:sp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620297" y="1552864"/>
            <a:ext cx="1437798" cy="3804110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2777372" y="4847442"/>
            <a:ext cx="1123647" cy="23700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1000" kern="0" spc="-100">
                <a:solidFill>
                  <a:srgbClr val="ffffff"/>
                </a:solidFill>
                <a:latin typeface="S-Core Dream 5 Medium"/>
                <a:cs typeface="S-Core Dream 5 Medium"/>
              </a:rPr>
              <a:t>키워드 입력</a:t>
            </a:r>
            <a:endParaRPr lang="en-US"/>
          </a:p>
        </p:txBody>
      </p:sp>
      <p:sp>
        <p:nvSpPr>
          <p:cNvPr id="19" name="Object 19"/>
          <p:cNvSpPr txBox="1"/>
          <p:nvPr/>
        </p:nvSpPr>
        <p:spPr>
          <a:xfrm>
            <a:off x="2525055" y="4983480"/>
            <a:ext cx="1628281" cy="22993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lvl="0" algn="ctr">
              <a:defRPr/>
            </a:pPr>
            <a:r>
              <a:rPr lang="en-US" sz="900">
                <a:solidFill>
                  <a:srgbClr val="ffffff"/>
                </a:solidFill>
                <a:latin typeface="S-Core Dream 3 Light"/>
                <a:cs typeface="S-Core Dream 3 Light"/>
              </a:rPr>
              <a:t>세부 내용 입력</a:t>
            </a:r>
            <a:endParaRPr lang="en-US"/>
          </a:p>
        </p:txBody>
      </p:sp>
      <p:grpSp>
        <p:nvGrpSpPr>
          <p:cNvPr id="1005" name="그룹 1005"/>
          <p:cNvGrpSpPr/>
          <p:nvPr/>
        </p:nvGrpSpPr>
        <p:grpSpPr>
          <a:xfrm rot="0">
            <a:off x="5665838" y="1552864"/>
            <a:ext cx="1437798" cy="3804110"/>
            <a:chOff x="6134390" y="1712464"/>
            <a:chExt cx="1585572" cy="419508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134390" y="1712464"/>
              <a:ext cx="1585572" cy="4195088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5822914" y="4847442"/>
            <a:ext cx="1123647" cy="23700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1000" kern="0" spc="-100">
                <a:solidFill>
                  <a:srgbClr val="ffffff"/>
                </a:solidFill>
                <a:latin typeface="S-Core Dream 5 Medium"/>
                <a:cs typeface="S-Core Dream 5 Medium"/>
              </a:rPr>
              <a:t>키워드 입력</a:t>
            </a:r>
            <a:endParaRPr lang="en-US"/>
          </a:p>
        </p:txBody>
      </p:sp>
      <p:sp>
        <p:nvSpPr>
          <p:cNvPr id="24" name="Object 24"/>
          <p:cNvSpPr txBox="1"/>
          <p:nvPr/>
        </p:nvSpPr>
        <p:spPr>
          <a:xfrm>
            <a:off x="5570597" y="4983480"/>
            <a:ext cx="1628281" cy="22993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lvl="0" algn="ctr">
              <a:defRPr/>
            </a:pPr>
            <a:r>
              <a:rPr lang="en-US" sz="900">
                <a:solidFill>
                  <a:srgbClr val="ffffff"/>
                </a:solidFill>
                <a:latin typeface="S-Core Dream 3 Light"/>
                <a:cs typeface="S-Core Dream 3 Light"/>
              </a:rPr>
              <a:t>세부 내용 입력</a:t>
            </a:r>
            <a:endParaRPr lang="en-US"/>
          </a:p>
        </p:txBody>
      </p:sp>
      <p:grpSp>
        <p:nvGrpSpPr>
          <p:cNvPr id="1006" name="그룹 1006"/>
          <p:cNvGrpSpPr/>
          <p:nvPr/>
        </p:nvGrpSpPr>
        <p:grpSpPr>
          <a:xfrm rot="0">
            <a:off x="7188609" y="1552864"/>
            <a:ext cx="1437798" cy="3804110"/>
            <a:chOff x="7813668" y="1712464"/>
            <a:chExt cx="1585572" cy="419508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813668" y="1712464"/>
              <a:ext cx="1585572" cy="4195088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7345684" y="4847442"/>
            <a:ext cx="1123648" cy="23700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1000" kern="0" spc="-100">
                <a:solidFill>
                  <a:srgbClr val="ffffff"/>
                </a:solidFill>
                <a:latin typeface="S-Core Dream 5 Medium"/>
                <a:cs typeface="S-Core Dream 5 Medium"/>
              </a:rPr>
              <a:t>키워드 입력</a:t>
            </a:r>
            <a:endParaRPr lang="en-US"/>
          </a:p>
        </p:txBody>
      </p:sp>
      <p:sp>
        <p:nvSpPr>
          <p:cNvPr id="29" name="Object 29"/>
          <p:cNvSpPr txBox="1"/>
          <p:nvPr/>
        </p:nvSpPr>
        <p:spPr>
          <a:xfrm>
            <a:off x="7093367" y="4983480"/>
            <a:ext cx="1628281" cy="22993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lvl="0" algn="ctr">
              <a:defRPr/>
            </a:pPr>
            <a:r>
              <a:rPr lang="en-US" sz="900">
                <a:solidFill>
                  <a:srgbClr val="ffffff"/>
                </a:solidFill>
                <a:latin typeface="S-Core Dream 3 Light"/>
                <a:cs typeface="S-Core Dream 3 Light"/>
              </a:rPr>
              <a:t>세부 내용 입력</a:t>
            </a:r>
            <a:endParaRPr lang="en-US"/>
          </a:p>
        </p:txBody>
      </p:sp>
      <p:sp>
        <p:nvSpPr>
          <p:cNvPr id="38" name="Object 38"/>
          <p:cNvSpPr txBox="1"/>
          <p:nvPr/>
        </p:nvSpPr>
        <p:spPr>
          <a:xfrm>
            <a:off x="609600" y="3657600"/>
            <a:ext cx="1756027" cy="68503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lvl="0">
              <a:defRPr/>
            </a:pPr>
            <a:r>
              <a:rPr lang="en-US" sz="13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이곳에는 페이지에 대한 세부적인 설명을 입력해주세요. </a:t>
            </a:r>
            <a:endParaRPr lang="en-US" sz="1300">
              <a:latin typeface="한컴 윤고딕 760"/>
              <a:ea typeface="한컴 윤고딕 760"/>
            </a:endParaRPr>
          </a:p>
        </p:txBody>
      </p:sp>
      <p:grpSp>
        <p:nvGrpSpPr>
          <p:cNvPr id="1009" name="그룹 1009"/>
          <p:cNvGrpSpPr/>
          <p:nvPr/>
        </p:nvGrpSpPr>
        <p:grpSpPr>
          <a:xfrm rot="0">
            <a:off x="719537" y="3354137"/>
            <a:ext cx="263935" cy="74434"/>
            <a:chOff x="679720" y="3698868"/>
            <a:chExt cx="291062" cy="82085"/>
          </a:xfrm>
        </p:grpSpPr>
        <p:grpSp>
          <p:nvGrpSpPr>
            <p:cNvPr id="1010" name="그룹 1010"/>
            <p:cNvGrpSpPr/>
            <p:nvPr/>
          </p:nvGrpSpPr>
          <p:grpSpPr>
            <a:xfrm rot="0">
              <a:off x="679720" y="3698868"/>
              <a:ext cx="82085" cy="82085"/>
              <a:chOff x="679720" y="3698868"/>
              <a:chExt cx="82085" cy="8208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644035" y="3663183"/>
                <a:ext cx="164170" cy="164170"/>
              </a:xfrm>
              <a:prstGeom prst="rect">
                <a:avLst/>
              </a:prstGeom>
            </p:spPr>
          </p:pic>
          <p:pic>
            <p:nvPicPr>
              <p:cNvPr id="42" name="Object 41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679720" y="3698868"/>
                <a:ext cx="82085" cy="8208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 rot="0">
              <a:off x="889610" y="3698868"/>
              <a:ext cx="81171" cy="81171"/>
              <a:chOff x="889610" y="3698868"/>
              <a:chExt cx="81171" cy="81171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854323" y="3663580"/>
                <a:ext cx="162343" cy="162343"/>
              </a:xfrm>
              <a:prstGeom prst="rect">
                <a:avLst/>
              </a:prstGeom>
            </p:spPr>
          </p:pic>
          <p:pic>
            <p:nvPicPr>
              <p:cNvPr id="46" name="Object 45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889610" y="3698868"/>
                <a:ext cx="81171" cy="81171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02"/>
          <p:cNvGrpSpPr/>
          <p:nvPr/>
        </p:nvGrpSpPr>
        <p:grpSpPr>
          <a:xfrm rot="0"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1013" name="Object 7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grpSp>
        <p:nvGrpSpPr>
          <p:cNvPr id="1015" name="그룹 1002"/>
          <p:cNvGrpSpPr/>
          <p:nvPr/>
        </p:nvGrpSpPr>
        <p:grpSpPr>
          <a:xfrm rot="0"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16" name="Object 10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  <p:sp>
        <p:nvSpPr>
          <p:cNvPr id="1017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sz="1300" b="0" i="0" u="none" strike="noStrike" kern="1200" cap="none" spc="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4</a:t>
            </a:r>
            <a:r>
              <a:rPr xmlns:mc="http://schemas.openxmlformats.org/markup-compatibility/2006" xmlns:hp="http://schemas.haansoft.com/office/presentation/8.0" kumimoji="0" lang="en-US" sz="1300" b="0" i="0" u="none" strike="noStrike" kern="1200" cap="none" spc="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기타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60b0b6"/>
              </a:solidFill>
              <a:latin typeface="한컴 윤고딕 760"/>
              <a:ea typeface="한컴 윤고딕 760"/>
              <a:cs typeface="S-Core Dream 5 Medium"/>
            </a:endParaRPr>
          </a:p>
        </p:txBody>
      </p:sp>
      <p:sp>
        <p:nvSpPr>
          <p:cNvPr id="1018" name="Object 20"/>
          <p:cNvSpPr txBox="1"/>
          <p:nvPr/>
        </p:nvSpPr>
        <p:spPr>
          <a:xfrm>
            <a:off x="671036" y="949210"/>
            <a:ext cx="3698405" cy="803390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sz="2900" b="0" i="0" u="none" strike="noStrike" kern="0" cap="none" spc="-40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#0</a:t>
            </a:r>
            <a:r>
              <a:rPr xmlns:mc="http://schemas.openxmlformats.org/markup-compatibility/2006" xmlns:hp="http://schemas.haansoft.com/office/presentation/8.0" kumimoji="0" lang="en-US" altLang="ko-KR" sz="2900" b="0" i="0" u="none" strike="noStrike" kern="0" cap="none" spc="-40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1</a:t>
            </a:r>
            <a:r>
              <a:rPr xmlns:mc="http://schemas.openxmlformats.org/markup-compatibility/2006" xmlns:hp="http://schemas.haansoft.com/office/presentation/8.0" kumimoji="0" lang="ko-KR" altLang="en-US" sz="2900" b="0" i="0" u="none" strike="noStrike" kern="0" cap="none" spc="-40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 시연 영상</a:t>
            </a:r>
            <a:endParaRPr xmlns:mc="http://schemas.openxmlformats.org/markup-compatibility/2006" xmlns:hp="http://schemas.haansoft.com/office/presentation/8.0" kumimoji="0" lang="ko-KR" altLang="en-US" sz="2900" b="0" i="0" u="none" strike="noStrike" kern="0" cap="none" spc="-400" normalizeH="0" baseline="0" mc:Ignorable="hp" hp:hslEmbossed="0">
              <a:solidFill>
                <a:srgbClr val="60b0b6"/>
              </a:solidFill>
              <a:latin typeface="한컴 윤고딕 760"/>
              <a:ea typeface="한컴 윤고딕 760"/>
              <a:cs typeface="Gmarket Sans Bold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한컴 윤고딕 760"/>
              <a:ea typeface="한컴 윤고딕 760"/>
            </a:endParaRPr>
          </a:p>
        </p:txBody>
      </p:sp>
    </p:spTree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/>
          <p:nvPr/>
        </p:nvSpPr>
        <p:spPr>
          <a:xfrm>
            <a:off x="659313" y="2309499"/>
            <a:ext cx="4293685" cy="100329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단기 웹 개발에 매우 효율적인 언어들을 충분히 활용함으로써 단기간 내에 기획부터 배포까지 웹 개발의 전체 프로세스를 체득할 수 있었습니다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. CRUD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부터 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Ajax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비동기 처리까지 기본 개발 능력뿐만 아니라 화면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/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기능 정의서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등 문서 작업 능력까지 기를 수 있는 시간이었습니다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</a:t>
            </a:r>
            <a:endParaRPr lang="ko-KR" altLang="en-US" sz="1200">
              <a:solidFill>
                <a:srgbClr val="000000"/>
              </a:solidFill>
              <a:latin typeface="한컴 윤고딕 760"/>
              <a:ea typeface="한컴 윤고딕 760"/>
              <a:cs typeface="Gmarket Sans Medium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3181" y="1953638"/>
            <a:ext cx="3756419" cy="3590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800" b="1" kern="0" spc="-10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#1 </a:t>
            </a:r>
            <a:r>
              <a:rPr lang="ko-KR" altLang="en-US" sz="1800" b="1" kern="0" spc="-10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웹 개발 전체 프로세스를 습득</a:t>
            </a:r>
            <a:endParaRPr lang="ko-KR" altLang="en-US" sz="1800" b="1" kern="0" spc="-100">
              <a:solidFill>
                <a:srgbClr val="000000"/>
              </a:solidFill>
              <a:latin typeface="한컴 윤고딕 760"/>
              <a:ea typeface="한컴 윤고딕 760"/>
              <a:cs typeface="NanumSquare Extra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9313" y="3698742"/>
            <a:ext cx="4293685" cy="100470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개발 시에는 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Git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을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,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문서 작업 시에는 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Google Drive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혹은 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Figma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등 협업 기능을 제공하는 각종 온라인 문서 제작 플랫폼을 활용하여 본 프로젝트 참여 개발자 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2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인 상호 간 매우 원거리에 거주하고 있음에도 원활하게 협업하는 법을 배울 수 있었습니다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  </a:t>
            </a:r>
            <a:endParaRPr lang="ko-KR" altLang="en-US" sz="1200">
              <a:solidFill>
                <a:srgbClr val="000000"/>
              </a:solidFill>
              <a:latin typeface="한컴 윤고딕 760"/>
              <a:ea typeface="한컴 윤고딕 760"/>
              <a:cs typeface="Gmarket Sans Medi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3181" y="3342881"/>
            <a:ext cx="3680219" cy="36043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800" b="1" kern="0" spc="-10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#2 </a:t>
            </a:r>
            <a:r>
              <a:rPr lang="ko-KR" altLang="en-US" sz="1800" b="1" kern="0" spc="-10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다양한 툴을 활용한 협업 능력 향상</a:t>
            </a:r>
            <a:endParaRPr lang="ko-KR" altLang="en-US" sz="1800" b="1" kern="0" spc="-100">
              <a:solidFill>
                <a:srgbClr val="000000"/>
              </a:solidFill>
              <a:latin typeface="한컴 윤고딕 760"/>
              <a:ea typeface="한컴 윤고딕 760"/>
              <a:cs typeface="NanumSquare Extra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9313" y="5063711"/>
            <a:ext cx="4293685" cy="82083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본 프로젝트는 실사용을 목적으로 제작되지 않았기에 주문 및 배송 기능이 빠져 있습니다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이에 따라 실제 사용을 목적으로 프로젝트가 보안이 되어야 한다면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,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주문 및 배송 기능 추가가 필요할 것입니다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.</a:t>
            </a:r>
            <a:endParaRPr lang="ko-KR" altLang="en-US" sz="1200">
              <a:solidFill>
                <a:srgbClr val="000000"/>
              </a:solidFill>
              <a:latin typeface="한컴 윤고딕 760"/>
              <a:ea typeface="한컴 윤고딕 760"/>
              <a:cs typeface="Gmarket Sans Medium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3181" y="4707850"/>
            <a:ext cx="4518419" cy="3670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800" b="1" kern="0" spc="-10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#3</a:t>
            </a:r>
            <a:r>
              <a:rPr lang="ko-KR" altLang="en-US" sz="1800" b="1" kern="0" spc="-10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 실사용 시 주문 및 배송 기능 추가가 필요</a:t>
            </a:r>
            <a:endParaRPr lang="ko-KR" altLang="en-US" sz="1800" b="1" kern="0" spc="-100">
              <a:solidFill>
                <a:srgbClr val="000000"/>
              </a:solidFill>
              <a:latin typeface="한컴 윤고딕 760"/>
              <a:ea typeface="한컴 윤고딕 760"/>
              <a:cs typeface="NanumSquare ExtraBold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71036" y="949210"/>
            <a:ext cx="3698405" cy="80339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2900" kern="0" spc="-40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#0</a:t>
            </a:r>
            <a:r>
              <a:rPr lang="en-US" altLang="ko-KR" sz="2900" kern="0" spc="-40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2</a:t>
            </a:r>
            <a:r>
              <a:rPr lang="ko-KR" altLang="en-US" sz="2900" kern="0" spc="-40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 제언</a:t>
            </a:r>
            <a:endParaRPr lang="ko-KR" altLang="en-US" sz="2900" kern="0" spc="-400">
              <a:solidFill>
                <a:srgbClr val="60b0b6"/>
              </a:solidFill>
              <a:latin typeface="한컴 윤고딕 760"/>
              <a:ea typeface="한컴 윤고딕 760"/>
              <a:cs typeface="Gmarket Sans Bold"/>
            </a:endParaRPr>
          </a:p>
          <a:p>
            <a:pPr lvl="0">
              <a:defRPr/>
            </a:pPr>
            <a:endParaRPr lang="en-US">
              <a:latin typeface="한컴 윤고딕 760"/>
              <a:ea typeface="한컴 윤고딕 760"/>
            </a:endParaRPr>
          </a:p>
        </p:txBody>
      </p:sp>
      <p:grpSp>
        <p:nvGrpSpPr>
          <p:cNvPr id="1006" name="그룹 1006"/>
          <p:cNvGrpSpPr/>
          <p:nvPr/>
        </p:nvGrpSpPr>
        <p:grpSpPr>
          <a:xfrm rot="0">
            <a:off x="2590800" y="3120445"/>
            <a:ext cx="5116212" cy="60935"/>
            <a:chOff x="3003151" y="3441158"/>
            <a:chExt cx="5642045" cy="6719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3003151" y="3441158"/>
              <a:ext cx="5642045" cy="67198"/>
            </a:xfrm>
            <a:prstGeom prst="rect">
              <a:avLst/>
            </a:prstGeom>
          </p:spPr>
        </p:pic>
      </p:grpSp>
      <p:grpSp>
        <p:nvGrpSpPr>
          <p:cNvPr id="1007" name="그룹 1002"/>
          <p:cNvGrpSpPr/>
          <p:nvPr/>
        </p:nvGrpSpPr>
        <p:grpSpPr>
          <a:xfrm rot="0">
            <a:off x="5966631" y="3429000"/>
            <a:ext cx="5691969" cy="54051"/>
            <a:chOff x="6512971" y="3843675"/>
            <a:chExt cx="6276977" cy="59607"/>
          </a:xfrm>
        </p:grpSpPr>
        <p:pic>
          <p:nvPicPr>
            <p:cNvPr id="1008" name="Object 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009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sz="1300" b="0" i="0" u="none" strike="noStrike" kern="1200" cap="none" spc="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4</a:t>
            </a:r>
            <a:r>
              <a:rPr xmlns:mc="http://schemas.openxmlformats.org/markup-compatibility/2006" xmlns:hp="http://schemas.haansoft.com/office/presentation/8.0" kumimoji="0" lang="en-US" sz="1300" b="0" i="0" u="none" strike="noStrike" kern="1200" cap="none" spc="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기타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60b0b6"/>
              </a:solidFill>
              <a:latin typeface="한컴 윤고딕 760"/>
              <a:ea typeface="한컴 윤고딕 760"/>
              <a:cs typeface="S-Core Dream 5 Medium"/>
            </a:endParaRPr>
          </a:p>
        </p:txBody>
      </p:sp>
      <p:pic>
        <p:nvPicPr>
          <p:cNvPr id="1013" name="Picture 4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5486400" y="564741"/>
            <a:ext cx="2880360" cy="1296162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015" name="Picture 12"/>
          <p:cNvPicPr/>
          <p:nvPr/>
        </p:nvPicPr>
        <p:blipFill rotWithShape="1">
          <a:blip r:embed="rId6"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5">
                    <hd:imgEffect xmlns:hd="http://schemas.haansoft.com/office/drawingml/8.0">
                      <hd:artEffectSharpenSoften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5486400" y="1885949"/>
            <a:ext cx="2880360" cy="1296162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016" name="그림 101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410200" y="3200400"/>
            <a:ext cx="2880360" cy="121920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017" name="그림 10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448300" y="4438650"/>
            <a:ext cx="2880360" cy="1231458"/>
          </a:xfrm>
          <a:prstGeom prst="rect">
            <a:avLst/>
          </a:prstGeom>
          <a:effectLst>
            <a:softEdge rad="127000"/>
          </a:effectLst>
        </p:spPr>
      </p:pic>
    </p:spTree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2598903" y="632098"/>
            <a:ext cx="54051" cy="5691969"/>
            <a:chOff x="2752242" y="697064"/>
            <a:chExt cx="59607" cy="62769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-356443" y="3805749"/>
              <a:ext cx="6276977" cy="5960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793002" y="2897767"/>
            <a:ext cx="6799989" cy="6531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700" kern="0" spc="-200">
                <a:solidFill>
                  <a:srgbClr val="60b0b6"/>
                </a:solidFill>
                <a:latin typeface="한컴 윤고딕 760"/>
                <a:ea typeface="한컴 윤고딕 760"/>
                <a:cs typeface="S-Core Dream 6 Bold"/>
              </a:rPr>
              <a:t>감사합니다</a:t>
            </a:r>
            <a:r>
              <a:rPr lang="en-US" altLang="ko-KR" sz="3700" kern="0" spc="-200">
                <a:solidFill>
                  <a:srgbClr val="60b0b6"/>
                </a:solidFill>
                <a:latin typeface="한컴 윤고딕 760"/>
                <a:ea typeface="한컴 윤고딕 760"/>
                <a:cs typeface="S-Core Dream 6 Bold"/>
              </a:rPr>
              <a:t>!</a:t>
            </a:r>
            <a:endParaRPr lang="en-US" altLang="ko-KR" sz="3700" kern="0" spc="-200">
              <a:solidFill>
                <a:srgbClr val="60b0b6"/>
              </a:solidFill>
              <a:latin typeface="한컴 윤고딕 760"/>
              <a:ea typeface="한컴 윤고딕 760"/>
              <a:cs typeface="S-Core Dream 6 Bold"/>
            </a:endParaRPr>
          </a:p>
        </p:txBody>
      </p:sp>
      <p:grpSp>
        <p:nvGrpSpPr>
          <p:cNvPr id="1002" name="그룹 1002"/>
          <p:cNvGrpSpPr/>
          <p:nvPr/>
        </p:nvGrpSpPr>
        <p:grpSpPr>
          <a:xfrm rot="0"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3828379" y="2419625"/>
            <a:ext cx="1195223" cy="349913"/>
            <a:chOff x="4108082" y="2668309"/>
            <a:chExt cx="1318066" cy="3858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485741" y="2494880"/>
              <a:ext cx="2636132" cy="77175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108082" y="2668309"/>
              <a:ext cx="1318066" cy="385877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094458" y="2477289"/>
            <a:ext cx="1428941" cy="5402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500" kern="0" spc="-100">
                <a:solidFill>
                  <a:srgbClr val="ffffff"/>
                </a:solidFill>
                <a:latin typeface="한컴 윤고딕 760"/>
                <a:ea typeface="한컴 윤고딕 760"/>
                <a:cs typeface="S-Core Dream 3 Light"/>
              </a:rPr>
              <a:t>LUCY</a:t>
            </a:r>
            <a:endParaRPr lang="en-US" sz="1500" kern="0" spc="-100">
              <a:solidFill>
                <a:srgbClr val="ffffff"/>
              </a:solidFill>
              <a:latin typeface="한컴 윤고딕 760"/>
              <a:ea typeface="한컴 윤고딕 760"/>
              <a:cs typeface="S-Core Dream 3 Light"/>
            </a:endParaRPr>
          </a:p>
          <a:p>
            <a:pPr lvl="0">
              <a:defRPr/>
            </a:pPr>
            <a:endParaRPr lang="en-US" sz="1500">
              <a:latin typeface="한컴 윤고딕 760"/>
              <a:ea typeface="한컴 윤고딕 760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950048" y="2859782"/>
            <a:ext cx="1348219" cy="111023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6700" kern="0" spc="-300">
                <a:solidFill>
                  <a:srgbClr val="ffffff"/>
                </a:solidFill>
                <a:latin typeface="한컴 윤고딕 760"/>
                <a:ea typeface="한컴 윤고딕 760"/>
                <a:cs typeface="S-Core Dream 6 Bold"/>
              </a:rPr>
              <a:t>0</a:t>
            </a:r>
            <a:r>
              <a:rPr lang="en-US" altLang="ko-KR" sz="6700" kern="0" spc="-300">
                <a:solidFill>
                  <a:srgbClr val="ffffff"/>
                </a:solidFill>
                <a:latin typeface="한컴 윤고딕 760"/>
                <a:ea typeface="한컴 윤고딕 760"/>
                <a:cs typeface="S-Core Dream 6 Bold"/>
              </a:rPr>
              <a:t>4</a:t>
            </a:r>
            <a:endParaRPr lang="en-US" altLang="ko-KR" sz="6700" kern="0" spc="-300">
              <a:solidFill>
                <a:srgbClr val="ffffff"/>
              </a:solidFill>
              <a:latin typeface="한컴 윤고딕 760"/>
              <a:ea typeface="한컴 윤고딕 760"/>
              <a:cs typeface="S-Core Dream 6 Bold"/>
            </a:endParaRPr>
          </a:p>
        </p:txBody>
      </p:sp>
      <p:grpSp>
        <p:nvGrpSpPr>
          <p:cNvPr id="1007" name="그룹 1002"/>
          <p:cNvGrpSpPr/>
          <p:nvPr/>
        </p:nvGrpSpPr>
        <p:grpSpPr>
          <a:xfrm rot="0"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08" name="Object 1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9134087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2598903" y="632098"/>
            <a:ext cx="54051" cy="5691969"/>
            <a:chOff x="2752242" y="697064"/>
            <a:chExt cx="59607" cy="62769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-356443" y="3805749"/>
              <a:ext cx="6276977" cy="5960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793002" y="2897767"/>
            <a:ext cx="6799989" cy="6531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3700" kern="0" spc="-200">
                <a:solidFill>
                  <a:srgbClr val="60b0b6"/>
                </a:solidFill>
                <a:latin typeface="한컴 윤고딕 760"/>
                <a:ea typeface="한컴 윤고딕 760"/>
                <a:cs typeface="S-Core Dream 6 Bold"/>
              </a:rPr>
              <a:t>개요</a:t>
            </a:r>
            <a:endParaRPr lang="en-US" sz="3700">
              <a:latin typeface="한컴 윤고딕 760"/>
              <a:ea typeface="한컴 윤고딕 760"/>
            </a:endParaRPr>
          </a:p>
        </p:txBody>
      </p:sp>
      <p:grpSp>
        <p:nvGrpSpPr>
          <p:cNvPr id="1002" name="그룹 1002"/>
          <p:cNvGrpSpPr/>
          <p:nvPr/>
        </p:nvGrpSpPr>
        <p:grpSpPr>
          <a:xfrm rot="0"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3855331" y="4152226"/>
            <a:ext cx="3253327" cy="33214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16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LUCY</a:t>
            </a:r>
            <a:r>
              <a:rPr lang="ko-KR" altLang="en-US" sz="16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소개</a:t>
            </a:r>
            <a:endParaRPr lang="ko-KR" altLang="en-US" sz="1600" kern="0" spc="-100">
              <a:solidFill>
                <a:srgbClr val="60b0b6"/>
              </a:solidFill>
              <a:latin typeface="한컴 윤고딕 760"/>
              <a:ea typeface="한컴 윤고딕 760"/>
              <a:cs typeface="S-Core Dream 3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55331" y="4435654"/>
            <a:ext cx="3172475" cy="33446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6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개발 목적</a:t>
            </a:r>
            <a:r>
              <a:rPr lang="en-US" altLang="ko-KR" sz="16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/</a:t>
            </a:r>
            <a:r>
              <a:rPr lang="ko-KR" altLang="en-US" sz="16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기간</a:t>
            </a:r>
            <a:r>
              <a:rPr lang="en-US" altLang="ko-KR" sz="16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/</a:t>
            </a:r>
            <a:r>
              <a:rPr lang="ko-KR" altLang="en-US" sz="16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인원</a:t>
            </a:r>
            <a:r>
              <a:rPr lang="en-US" altLang="ko-KR" sz="16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/</a:t>
            </a:r>
            <a:r>
              <a:rPr lang="ko-KR" altLang="en-US" sz="16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주요 기능</a:t>
            </a:r>
            <a:endParaRPr lang="en-US" sz="1600">
              <a:latin typeface="한컴 윤고딕 760"/>
              <a:ea typeface="한컴 윤고딕 760"/>
            </a:endParaRPr>
          </a:p>
        </p:txBody>
      </p:sp>
      <p:grpSp>
        <p:nvGrpSpPr>
          <p:cNvPr id="1003" name="그룹 1003"/>
          <p:cNvGrpSpPr/>
          <p:nvPr/>
        </p:nvGrpSpPr>
        <p:grpSpPr>
          <a:xfrm rot="0">
            <a:off x="3828379" y="2419625"/>
            <a:ext cx="1195223" cy="349913"/>
            <a:chOff x="4108082" y="2668309"/>
            <a:chExt cx="1318066" cy="3858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485741" y="2494880"/>
              <a:ext cx="2636132" cy="77175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108082" y="2668309"/>
              <a:ext cx="1318066" cy="385877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094458" y="2477289"/>
            <a:ext cx="1428941" cy="5402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500" kern="0" spc="-100">
                <a:solidFill>
                  <a:srgbClr val="ffffff"/>
                </a:solidFill>
                <a:latin typeface="한컴 윤고딕 760"/>
                <a:ea typeface="한컴 윤고딕 760"/>
                <a:cs typeface="S-Core Dream 3 Light"/>
              </a:rPr>
              <a:t>LUCY</a:t>
            </a:r>
            <a:endParaRPr lang="en-US" sz="1500" kern="0" spc="-100">
              <a:solidFill>
                <a:srgbClr val="ffffff"/>
              </a:solidFill>
              <a:latin typeface="한컴 윤고딕 760"/>
              <a:ea typeface="한컴 윤고딕 760"/>
              <a:cs typeface="S-Core Dream 3 Light"/>
            </a:endParaRPr>
          </a:p>
          <a:p>
            <a:pPr lvl="0">
              <a:defRPr/>
            </a:pPr>
            <a:endParaRPr lang="en-US" sz="1500">
              <a:latin typeface="한컴 윤고딕 760"/>
              <a:ea typeface="한컴 윤고딕 760"/>
            </a:endParaRPr>
          </a:p>
        </p:txBody>
      </p:sp>
      <p:grpSp>
        <p:nvGrpSpPr>
          <p:cNvPr id="1004" name="그룹 1004"/>
          <p:cNvGrpSpPr/>
          <p:nvPr/>
        </p:nvGrpSpPr>
        <p:grpSpPr>
          <a:xfrm rot="0">
            <a:off x="1873582" y="2628087"/>
            <a:ext cx="1495890" cy="1495890"/>
            <a:chOff x="1952375" y="2898196"/>
            <a:chExt cx="1649635" cy="16496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235231" y="2181053"/>
              <a:ext cx="3299270" cy="3299270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952375" y="2898196"/>
              <a:ext cx="1649635" cy="1649635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950048" y="2859782"/>
            <a:ext cx="1348219" cy="111023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6700" kern="0" spc="-300">
                <a:solidFill>
                  <a:srgbClr val="ffffff"/>
                </a:solidFill>
                <a:latin typeface="한컴 윤고딕 760"/>
                <a:ea typeface="한컴 윤고딕 760"/>
                <a:cs typeface="S-Core Dream 6 Bold"/>
              </a:rPr>
              <a:t>01</a:t>
            </a:r>
            <a:endParaRPr lang="en-US" sz="6700">
              <a:latin typeface="한컴 윤고딕 760"/>
              <a:ea typeface="한컴 윤고딕 760"/>
            </a:endParaRPr>
          </a:p>
        </p:txBody>
      </p:sp>
      <p:sp>
        <p:nvSpPr>
          <p:cNvPr id="22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r">
              <a:defRPr/>
            </a:pPr>
            <a:r>
              <a:rPr lang="en-US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01 </a:t>
            </a:r>
            <a:r>
              <a:rPr lang="ko-KR" altLang="en-US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개요</a:t>
            </a:r>
            <a:endParaRPr lang="ko-KR" altLang="en-US" sz="1300">
              <a:solidFill>
                <a:srgbClr val="60b0b6"/>
              </a:solidFill>
              <a:latin typeface="한컴 윤고딕 760"/>
              <a:ea typeface="한컴 윤고딕 760"/>
              <a:cs typeface="S-Core Dream 5 Medium"/>
            </a:endParaRPr>
          </a:p>
        </p:txBody>
      </p:sp>
      <p:grpSp>
        <p:nvGrpSpPr>
          <p:cNvPr id="1007" name="그룹 1002"/>
          <p:cNvGrpSpPr/>
          <p:nvPr/>
        </p:nvGrpSpPr>
        <p:grpSpPr>
          <a:xfrm rot="0"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08" name="Object 1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3603548" y="632134"/>
            <a:ext cx="54051" cy="5691896"/>
            <a:chOff x="2752242" y="697064"/>
            <a:chExt cx="59607" cy="62769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-356443" y="3805749"/>
              <a:ext cx="6276977" cy="5960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62000" y="635495"/>
            <a:ext cx="3273227" cy="294590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495800" y="1447800"/>
            <a:ext cx="3942595" cy="112477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7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4 Regular"/>
              </a:rPr>
              <a:t>'LUCY'는 </a:t>
            </a:r>
            <a:r>
              <a:rPr lang="en-US" sz="1700" b="1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4 Regular"/>
              </a:rPr>
              <a:t>회원제</a:t>
            </a:r>
            <a:r>
              <a:rPr lang="en-US" sz="17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4 Regular"/>
              </a:rPr>
              <a:t>로 운영되는 </a:t>
            </a:r>
            <a:br>
              <a:rPr lang="ko-KR" altLang="en-US" sz="17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4 Regular"/>
              </a:rPr>
            </a:br>
            <a:r>
              <a:rPr lang="en-US" sz="1700" b="1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4 Regular"/>
              </a:rPr>
              <a:t>온라인 패션 상품 스토어</a:t>
            </a:r>
            <a:r>
              <a:rPr lang="en-US" sz="17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4 Regular"/>
              </a:rPr>
              <a:t>입니다. </a:t>
            </a:r>
            <a:endParaRPr lang="en-US" sz="1700" kern="0" spc="-100">
              <a:solidFill>
                <a:srgbClr val="60b0b6"/>
              </a:solidFill>
              <a:latin typeface="한컴 윤고딕 760"/>
              <a:ea typeface="한컴 윤고딕 760"/>
              <a:cs typeface="S-Core Dream 4 Regular"/>
            </a:endParaRPr>
          </a:p>
          <a:p>
            <a:pPr lvl="0">
              <a:defRPr/>
            </a:pPr>
            <a:r>
              <a:rPr lang="ko-KR" altLang="en-US" sz="1700" kern="0" spc="-100">
                <a:solidFill>
                  <a:srgbClr val="00d0ff"/>
                </a:solidFill>
                <a:latin typeface="한컴 윤고딕 760"/>
                <a:ea typeface="한컴 윤고딕 760"/>
                <a:cs typeface="S-Core Dream 4 Regular"/>
              </a:rPr>
              <a:t>쇼핑몰의 기본 핵심 기능들이 구현되어 있습니다</a:t>
            </a:r>
            <a:r>
              <a:rPr lang="en-US" altLang="ko-KR" sz="1700" kern="0" spc="-100">
                <a:solidFill>
                  <a:srgbClr val="00d0ff"/>
                </a:solidFill>
                <a:latin typeface="한컴 윤고딕 760"/>
                <a:ea typeface="한컴 윤고딕 760"/>
                <a:cs typeface="S-Core Dream 4 Regular"/>
              </a:rPr>
              <a:t>.</a:t>
            </a:r>
            <a:r>
              <a:rPr lang="ko-KR" altLang="en-US" sz="1700" kern="0" spc="-100">
                <a:solidFill>
                  <a:srgbClr val="00d0ff"/>
                </a:solidFill>
                <a:latin typeface="한컴 윤고딕 760"/>
                <a:ea typeface="한컴 윤고딕 760"/>
                <a:cs typeface="S-Core Dream 4 Regular"/>
              </a:rPr>
              <a:t> </a:t>
            </a:r>
            <a:endParaRPr lang="ko-KR" altLang="en-US" sz="1700" kern="0" spc="-100">
              <a:solidFill>
                <a:srgbClr val="00d0ff"/>
              </a:solidFill>
              <a:latin typeface="한컴 윤고딕 760"/>
              <a:ea typeface="한컴 윤고딕 760"/>
              <a:cs typeface="S-Core Dream 4 Regular"/>
            </a:endParaRPr>
          </a:p>
        </p:txBody>
      </p:sp>
      <p:grpSp>
        <p:nvGrpSpPr>
          <p:cNvPr id="1003" name="그룹 1003"/>
          <p:cNvGrpSpPr/>
          <p:nvPr/>
        </p:nvGrpSpPr>
        <p:grpSpPr>
          <a:xfrm rot="0">
            <a:off x="4334074" y="895522"/>
            <a:ext cx="494069" cy="394186"/>
            <a:chOff x="4665751" y="1441844"/>
            <a:chExt cx="544849" cy="4347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0800000">
              <a:off x="4665751" y="1441844"/>
              <a:ext cx="544849" cy="4347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7902978" y="2501414"/>
            <a:ext cx="494069" cy="394186"/>
            <a:chOff x="8601459" y="3212786"/>
            <a:chExt cx="544849" cy="43470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601459" y="3212786"/>
              <a:ext cx="544849" cy="434700"/>
            </a:xfrm>
            <a:prstGeom prst="rect">
              <a:avLst/>
            </a:prstGeom>
          </p:spPr>
        </p:pic>
      </p:grpSp>
      <p:sp>
        <p:nvSpPr>
          <p:cNvPr id="1008" name="Object 6"/>
          <p:cNvSpPr txBox="1"/>
          <p:nvPr/>
        </p:nvSpPr>
        <p:spPr>
          <a:xfrm>
            <a:off x="1170206" y="3618472"/>
            <a:ext cx="2450680" cy="294398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한컴 윤고딕 760"/>
                <a:ea typeface="한컴 윤고딕 760"/>
              </a:rPr>
              <a:t>개발 목적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000000"/>
              </a:solidFill>
              <a:latin typeface="한컴 윤고딕 760"/>
              <a:ea typeface="한컴 윤고딕 760"/>
            </a:endParaRPr>
          </a:p>
        </p:txBody>
      </p:sp>
      <p:sp>
        <p:nvSpPr>
          <p:cNvPr id="1009" name="Object 7"/>
          <p:cNvSpPr txBox="1"/>
          <p:nvPr/>
        </p:nvSpPr>
        <p:spPr>
          <a:xfrm>
            <a:off x="1170206" y="3925190"/>
            <a:ext cx="4911758" cy="263905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0" cap="none" spc="-100" normalizeH="0" baseline="0" mc:Ignorable="hp" hp:hslEmbossed="0">
                <a:solidFill>
                  <a:srgbClr val="292a2a"/>
                </a:solidFill>
                <a:latin typeface="한컴 윤고딕 760"/>
                <a:ea typeface="한컴 윤고딕 760"/>
                <a:cs typeface="S-Core Dream 3 Light"/>
              </a:rPr>
              <a:t>웹 개발 역량 및 팀웍 능력 향상을 위함 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0" cap="none" spc="-100" normalizeH="0" baseline="0" mc:Ignorable="hp" hp:hslEmbossed="0">
              <a:solidFill>
                <a:srgbClr val="292a2a"/>
              </a:solidFill>
              <a:latin typeface="한컴 윤고딕 760"/>
              <a:ea typeface="한컴 윤고딕 760"/>
              <a:cs typeface="S-Core Dream 3 Light"/>
            </a:endParaRPr>
          </a:p>
        </p:txBody>
      </p:sp>
      <p:sp>
        <p:nvSpPr>
          <p:cNvPr id="1010" name="Object 8"/>
          <p:cNvSpPr txBox="1"/>
          <p:nvPr/>
        </p:nvSpPr>
        <p:spPr>
          <a:xfrm>
            <a:off x="1170207" y="4495800"/>
            <a:ext cx="2573199" cy="293370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0" cap="none" spc="-100" normalizeH="0" baseline="0" mc:Ignorable="hp" hp:hslEmbossed="0">
                <a:solidFill>
                  <a:srgbClr val="292a2a"/>
                </a:solidFill>
                <a:latin typeface="한컴 윤고딕 760"/>
                <a:ea typeface="한컴 윤고딕 760"/>
                <a:cs typeface="S-Core Dream 5 Medium"/>
              </a:rPr>
              <a:t>개발 기간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0" cap="none" spc="-100" normalizeH="0" baseline="0" mc:Ignorable="hp" hp:hslEmbossed="0">
              <a:solidFill>
                <a:srgbClr val="292a2a"/>
              </a:solidFill>
              <a:latin typeface="한컴 윤고딕 760"/>
              <a:ea typeface="한컴 윤고딕 760"/>
              <a:cs typeface="S-Core Dream 5 Medium"/>
            </a:endParaRPr>
          </a:p>
        </p:txBody>
      </p:sp>
      <p:sp>
        <p:nvSpPr>
          <p:cNvPr id="1011" name="Object 9"/>
          <p:cNvSpPr txBox="1"/>
          <p:nvPr/>
        </p:nvSpPr>
        <p:spPr>
          <a:xfrm>
            <a:off x="1170206" y="4802518"/>
            <a:ext cx="4925794" cy="272402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0" cap="none" spc="-100" normalizeH="0" baseline="0" mc:Ignorable="hp" hp:hslEmbossed="0">
                <a:solidFill>
                  <a:srgbClr val="292a2a"/>
                </a:solidFill>
                <a:latin typeface="한컴 윤고딕 760"/>
                <a:ea typeface="한컴 윤고딕 760"/>
                <a:cs typeface="S-Core Dream 3 Light"/>
              </a:rPr>
              <a:t>2023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0" cap="none" spc="-100" normalizeH="0" baseline="0" mc:Ignorable="hp" hp:hslEmbossed="0">
                <a:solidFill>
                  <a:srgbClr val="292a2a"/>
                </a:solidFill>
                <a:latin typeface="한컴 윤고딕 760"/>
                <a:ea typeface="한컴 윤고딕 760"/>
                <a:cs typeface="S-Core Dream 3 Light"/>
              </a:rPr>
              <a:t>년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0" cap="none" spc="-100" normalizeH="0" baseline="0" mc:Ignorable="hp" hp:hslEmbossed="0">
                <a:solidFill>
                  <a:srgbClr val="292a2a"/>
                </a:solidFill>
                <a:latin typeface="한컴 윤고딕 760"/>
                <a:ea typeface="한컴 윤고딕 760"/>
                <a:cs typeface="S-Core Dream 3 Light"/>
              </a:rPr>
              <a:t>1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0" cap="none" spc="-100" normalizeH="0" baseline="0" mc:Ignorable="hp" hp:hslEmbossed="0">
                <a:solidFill>
                  <a:srgbClr val="292a2a"/>
                </a:solidFill>
                <a:latin typeface="한컴 윤고딕 760"/>
                <a:ea typeface="한컴 윤고딕 760"/>
                <a:cs typeface="S-Core Dream 3 Light"/>
              </a:rPr>
              <a:t>월 한 달 간</a:t>
            </a:r>
            <a:endParaRPr xmlns:mc="http://schemas.openxmlformats.org/markup-compatibility/2006" xmlns:hp="http://schemas.haansoft.com/office/presentation/8.0" kumimoji="0" lang="en-US" sz="1200" b="0" i="0" u="none" strike="noStrike" kern="1200" cap="none" spc="0" normalizeH="0" baseline="0" mc:Ignorable="hp" hp:hslEmbossed="0">
              <a:solidFill>
                <a:srgbClr val="000000"/>
              </a:solidFill>
              <a:latin typeface="한컴 윤고딕 760"/>
              <a:ea typeface="한컴 윤고딕 760"/>
            </a:endParaRPr>
          </a:p>
        </p:txBody>
      </p:sp>
      <p:sp>
        <p:nvSpPr>
          <p:cNvPr id="1012" name="Object 10"/>
          <p:cNvSpPr txBox="1"/>
          <p:nvPr/>
        </p:nvSpPr>
        <p:spPr>
          <a:xfrm>
            <a:off x="1170207" y="5460594"/>
            <a:ext cx="2285276" cy="300126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0" cap="none" spc="-100" normalizeH="0" baseline="0" mc:Ignorable="hp" hp:hslEmbossed="0">
                <a:solidFill>
                  <a:srgbClr val="292a2a"/>
                </a:solidFill>
                <a:latin typeface="한컴 윤고딕 760"/>
                <a:ea typeface="한컴 윤고딕 760"/>
                <a:cs typeface="S-Core Dream 5 Medium"/>
              </a:rPr>
              <a:t>개발 인원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0" cap="none" spc="-100" normalizeH="0" baseline="0" mc:Ignorable="hp" hp:hslEmbossed="0">
              <a:solidFill>
                <a:srgbClr val="292a2a"/>
              </a:solidFill>
              <a:latin typeface="한컴 윤고딕 760"/>
              <a:ea typeface="한컴 윤고딕 760"/>
              <a:cs typeface="S-Core Dream 5 Medium"/>
            </a:endParaRPr>
          </a:p>
        </p:txBody>
      </p:sp>
      <p:sp>
        <p:nvSpPr>
          <p:cNvPr id="1013" name="Object 11"/>
          <p:cNvSpPr txBox="1"/>
          <p:nvPr/>
        </p:nvSpPr>
        <p:spPr>
          <a:xfrm>
            <a:off x="1170206" y="5767312"/>
            <a:ext cx="4899090" cy="269633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0" cap="none" spc="-100" normalizeH="0" baseline="0" mc:Ignorable="hp" hp:hslEmbossed="0">
                <a:solidFill>
                  <a:srgbClr val="292a2a"/>
                </a:solidFill>
                <a:latin typeface="한컴 윤고딕 760"/>
                <a:ea typeface="한컴 윤고딕 760"/>
                <a:cs typeface="S-Core Dream 3 Light"/>
              </a:rPr>
              <a:t>총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0" cap="none" spc="-100" normalizeH="0" baseline="0" mc:Ignorable="hp" hp:hslEmbossed="0">
                <a:solidFill>
                  <a:srgbClr val="292a2a"/>
                </a:solidFill>
                <a:latin typeface="한컴 윤고딕 760"/>
                <a:ea typeface="한컴 윤고딕 760"/>
                <a:cs typeface="S-Core Dream 3 Light"/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0" cap="none" spc="-100" normalizeH="0" baseline="0" mc:Ignorable="hp" hp:hslEmbossed="0">
                <a:solidFill>
                  <a:srgbClr val="292a2a"/>
                </a:solidFill>
                <a:latin typeface="한컴 윤고딕 760"/>
                <a:ea typeface="한컴 윤고딕 760"/>
                <a:cs typeface="S-Core Dream 3 Light"/>
              </a:rPr>
              <a:t>인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0" cap="none" spc="-100" normalizeH="0" baseline="0" mc:Ignorable="hp" hp:hslEmbossed="0">
              <a:solidFill>
                <a:srgbClr val="292a2a"/>
              </a:solidFill>
              <a:latin typeface="한컴 윤고딕 760"/>
              <a:ea typeface="한컴 윤고딕 760"/>
              <a:cs typeface="S-Core Dream 3 Light"/>
            </a:endParaRPr>
          </a:p>
        </p:txBody>
      </p:sp>
      <p:grpSp>
        <p:nvGrpSpPr>
          <p:cNvPr id="1017" name="그룹 1002"/>
          <p:cNvGrpSpPr/>
          <p:nvPr/>
        </p:nvGrpSpPr>
        <p:grpSpPr>
          <a:xfrm rot="0">
            <a:off x="890503" y="3657600"/>
            <a:ext cx="214330" cy="214330"/>
            <a:chOff x="3729392" y="3163635"/>
            <a:chExt cx="236359" cy="236359"/>
          </a:xfrm>
        </p:grpSpPr>
        <p:pic>
          <p:nvPicPr>
            <p:cNvPr id="1018" name="Object 1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3626640" y="3060883"/>
              <a:ext cx="472718" cy="472718"/>
            </a:xfrm>
            <a:prstGeom prst="rect">
              <a:avLst/>
            </a:prstGeom>
          </p:spPr>
        </p:pic>
        <p:pic>
          <p:nvPicPr>
            <p:cNvPr id="1019" name="Object 1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3729392" y="3163635"/>
              <a:ext cx="236359" cy="236359"/>
            </a:xfrm>
            <a:prstGeom prst="rect">
              <a:avLst/>
            </a:prstGeom>
          </p:spPr>
        </p:pic>
      </p:grpSp>
      <p:grpSp>
        <p:nvGrpSpPr>
          <p:cNvPr id="1020" name="그룹 1003"/>
          <p:cNvGrpSpPr/>
          <p:nvPr/>
        </p:nvGrpSpPr>
        <p:grpSpPr>
          <a:xfrm rot="0">
            <a:off x="890503" y="4524826"/>
            <a:ext cx="211945" cy="211945"/>
            <a:chOff x="3729392" y="4119993"/>
            <a:chExt cx="233729" cy="233729"/>
          </a:xfrm>
        </p:grpSpPr>
        <p:pic>
          <p:nvPicPr>
            <p:cNvPr id="1021" name="Object 17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3627783" y="4018384"/>
              <a:ext cx="467458" cy="467458"/>
            </a:xfrm>
            <a:prstGeom prst="rect">
              <a:avLst/>
            </a:prstGeom>
          </p:spPr>
        </p:pic>
        <p:pic>
          <p:nvPicPr>
            <p:cNvPr id="1022" name="Object 18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3729392" y="4119993"/>
              <a:ext cx="233729" cy="233729"/>
            </a:xfrm>
            <a:prstGeom prst="rect">
              <a:avLst/>
            </a:prstGeom>
          </p:spPr>
        </p:pic>
      </p:grpSp>
      <p:grpSp>
        <p:nvGrpSpPr>
          <p:cNvPr id="1023" name="그룹 1004"/>
          <p:cNvGrpSpPr/>
          <p:nvPr/>
        </p:nvGrpSpPr>
        <p:grpSpPr>
          <a:xfrm rot="0">
            <a:off x="890503" y="5473834"/>
            <a:ext cx="211945" cy="211945"/>
            <a:chOff x="3729392" y="5166538"/>
            <a:chExt cx="233729" cy="233729"/>
          </a:xfrm>
        </p:grpSpPr>
        <p:pic>
          <p:nvPicPr>
            <p:cNvPr id="1024" name="Object 21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3627783" y="5064929"/>
              <a:ext cx="467458" cy="467458"/>
            </a:xfrm>
            <a:prstGeom prst="rect">
              <a:avLst/>
            </a:prstGeom>
          </p:spPr>
        </p:pic>
        <p:pic>
          <p:nvPicPr>
            <p:cNvPr id="1025" name="Object 22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3729392" y="5166538"/>
              <a:ext cx="233729" cy="233729"/>
            </a:xfrm>
            <a:prstGeom prst="rect">
              <a:avLst/>
            </a:prstGeom>
          </p:spPr>
        </p:pic>
      </p:grpSp>
      <p:sp>
        <p:nvSpPr>
          <p:cNvPr id="1026" name="Object 25"/>
          <p:cNvSpPr txBox="1"/>
          <p:nvPr/>
        </p:nvSpPr>
        <p:spPr>
          <a:xfrm>
            <a:off x="838200" y="3621405"/>
            <a:ext cx="313819" cy="264795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한컴 윤고딕 760"/>
                <a:ea typeface="한컴 윤고딕 760"/>
                <a:cs typeface="S-Core Dream 5 Medium"/>
              </a:rPr>
              <a:t>1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한컴 윤고딕 760"/>
              <a:ea typeface="한컴 윤고딕 760"/>
              <a:cs typeface="S-Core Dream 5 Medium"/>
            </a:endParaRPr>
          </a:p>
        </p:txBody>
      </p:sp>
      <p:sp>
        <p:nvSpPr>
          <p:cNvPr id="1027" name="Object 26"/>
          <p:cNvSpPr txBox="1"/>
          <p:nvPr/>
        </p:nvSpPr>
        <p:spPr>
          <a:xfrm>
            <a:off x="838200" y="4495800"/>
            <a:ext cx="313819" cy="265253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한컴 윤고딕 760"/>
                <a:ea typeface="한컴 윤고딕 760"/>
                <a:cs typeface="S-Core Dream 5 Medium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한컴 윤고딕 760"/>
              <a:ea typeface="한컴 윤고딕 760"/>
              <a:cs typeface="S-Core Dream 5 Medium"/>
            </a:endParaRPr>
          </a:p>
        </p:txBody>
      </p:sp>
      <p:sp>
        <p:nvSpPr>
          <p:cNvPr id="1028" name="Object 27"/>
          <p:cNvSpPr txBox="1"/>
          <p:nvPr/>
        </p:nvSpPr>
        <p:spPr>
          <a:xfrm>
            <a:off x="838200" y="5446540"/>
            <a:ext cx="313819" cy="268460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한컴 윤고딕 760"/>
                <a:ea typeface="한컴 윤고딕 760"/>
                <a:cs typeface="S-Core Dream 5 Medium"/>
              </a:rPr>
              <a:t>3</a:t>
            </a:r>
            <a:endParaRPr xmlns:mc="http://schemas.openxmlformats.org/markup-compatibility/2006" xmlns:hp="http://schemas.haansoft.com/office/presentation/8.0" kumimoji="0" lang="en-US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한컴 윤고딕 760"/>
              <a:ea typeface="한컴 윤고딕 760"/>
              <a:cs typeface="S-Core Dream 5 Medium"/>
            </a:endParaRPr>
          </a:p>
        </p:txBody>
      </p:sp>
      <p:sp>
        <p:nvSpPr>
          <p:cNvPr id="1083" name="Object 85"/>
          <p:cNvSpPr txBox="1"/>
          <p:nvPr/>
        </p:nvSpPr>
        <p:spPr>
          <a:xfrm>
            <a:off x="5105400" y="6311877"/>
            <a:ext cx="914400" cy="448968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292a2a"/>
                </a:solidFill>
                <a:latin typeface="한컴 윤고딕 760"/>
                <a:ea typeface="한컴 윤고딕 760"/>
                <a:cs typeface="S-Core Dream 4 Regular"/>
              </a:rPr>
              <a:t>장바구니 추가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292a2a"/>
                </a:solidFill>
                <a:latin typeface="한컴 윤고딕 760"/>
                <a:ea typeface="한컴 윤고딕 760"/>
                <a:cs typeface="S-Core Dream 4 Regular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292a2a"/>
                </a:solidFill>
                <a:latin typeface="한컴 윤고딕 760"/>
                <a:ea typeface="한컴 윤고딕 760"/>
                <a:cs typeface="S-Core Dream 4 Regular"/>
              </a:rPr>
              <a:t>삭제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292a2a"/>
              </a:solidFill>
              <a:latin typeface="한컴 윤고딕 760"/>
              <a:ea typeface="한컴 윤고딕 760"/>
              <a:cs typeface="S-Core Dream 4 Regular"/>
            </a:endParaRPr>
          </a:p>
        </p:txBody>
      </p:sp>
      <p:grpSp>
        <p:nvGrpSpPr>
          <p:cNvPr id="1105" name=""/>
          <p:cNvGrpSpPr/>
          <p:nvPr/>
        </p:nvGrpSpPr>
        <p:grpSpPr>
          <a:xfrm rot="0">
            <a:off x="3657600" y="2753406"/>
            <a:ext cx="5257800" cy="3952198"/>
            <a:chOff x="3733800" y="2755384"/>
            <a:chExt cx="5545714" cy="4168618"/>
          </a:xfrm>
        </p:grpSpPr>
        <p:grpSp>
          <p:nvGrpSpPr>
            <p:cNvPr id="1029" name="그룹 1003"/>
            <p:cNvGrpSpPr/>
            <p:nvPr/>
          </p:nvGrpSpPr>
          <p:grpSpPr>
            <a:xfrm rot="0">
              <a:off x="4757473" y="3254041"/>
              <a:ext cx="3156425" cy="3156425"/>
              <a:chOff x="4478305" y="1983563"/>
              <a:chExt cx="3480836" cy="3480836"/>
            </a:xfrm>
          </p:grpSpPr>
          <p:pic>
            <p:nvPicPr>
              <p:cNvPr id="1030" name="Object 11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>
                <a:off x="4478305" y="1983563"/>
                <a:ext cx="3480836" cy="3480836"/>
              </a:xfrm>
              <a:prstGeom prst="rect">
                <a:avLst/>
              </a:prstGeom>
            </p:spPr>
          </p:pic>
        </p:grpSp>
        <p:grpSp>
          <p:nvGrpSpPr>
            <p:cNvPr id="1031" name="그룹 1004"/>
            <p:cNvGrpSpPr/>
            <p:nvPr/>
          </p:nvGrpSpPr>
          <p:grpSpPr>
            <a:xfrm rot="0">
              <a:off x="5391215" y="3893463"/>
              <a:ext cx="1888940" cy="1888938"/>
              <a:chOff x="5177173" y="2688703"/>
              <a:chExt cx="2083081" cy="2083080"/>
            </a:xfrm>
          </p:grpSpPr>
          <p:grpSp>
            <p:nvGrpSpPr>
              <p:cNvPr id="1032" name="그룹 1005"/>
              <p:cNvGrpSpPr/>
              <p:nvPr/>
            </p:nvGrpSpPr>
            <p:grpSpPr>
              <a:xfrm rot="0">
                <a:off x="5215273" y="2731087"/>
                <a:ext cx="2006876" cy="2006876"/>
                <a:chOff x="5215285" y="2731091"/>
                <a:chExt cx="2006877" cy="2006877"/>
              </a:xfrm>
            </p:grpSpPr>
            <p:pic>
              <p:nvPicPr>
                <p:cNvPr id="1033" name="Object 15"/>
                <p:cNvPicPr>
                  <a:picLocks noChangeAspect="1"/>
                </p:cNvPicPr>
                <p:nvPr/>
              </p:nvPicPr>
              <p:blipFill rotWithShape="1">
                <a:blip r:embed="rId14"/>
                <a:stretch>
                  <a:fillRect/>
                </a:stretch>
              </p:blipFill>
              <p:spPr>
                <a:xfrm>
                  <a:off x="5215285" y="2731091"/>
                  <a:ext cx="2006877" cy="2006877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06"/>
              <p:cNvGrpSpPr/>
              <p:nvPr/>
            </p:nvGrpSpPr>
            <p:grpSpPr>
              <a:xfrm rot="0">
                <a:off x="6176330" y="2688703"/>
                <a:ext cx="84764" cy="84764"/>
                <a:chOff x="6176341" y="2688709"/>
                <a:chExt cx="84764" cy="84764"/>
              </a:xfrm>
            </p:grpSpPr>
            <p:pic>
              <p:nvPicPr>
                <p:cNvPr id="1035" name="Object 18"/>
                <p:cNvPicPr>
                  <a:picLocks noChangeAspect="1"/>
                </p:cNvPicPr>
                <p:nvPr/>
              </p:nvPicPr>
              <p:blipFill rotWithShape="1">
                <a:blip r:embed="rId15"/>
                <a:stretch>
                  <a:fillRect/>
                </a:stretch>
              </p:blipFill>
              <p:spPr>
                <a:xfrm>
                  <a:off x="6176341" y="2688709"/>
                  <a:ext cx="84764" cy="84764"/>
                </a:xfrm>
                <a:prstGeom prst="rect">
                  <a:avLst/>
                </a:prstGeom>
              </p:spPr>
            </p:pic>
          </p:grpSp>
          <p:grpSp>
            <p:nvGrpSpPr>
              <p:cNvPr id="1036" name="그룹 1007"/>
              <p:cNvGrpSpPr/>
              <p:nvPr/>
            </p:nvGrpSpPr>
            <p:grpSpPr>
              <a:xfrm rot="0">
                <a:off x="6176330" y="4687019"/>
                <a:ext cx="84764" cy="84764"/>
                <a:chOff x="6176341" y="4687021"/>
                <a:chExt cx="84764" cy="84764"/>
              </a:xfrm>
            </p:grpSpPr>
            <p:pic>
              <p:nvPicPr>
                <p:cNvPr id="1037" name="Object 21"/>
                <p:cNvPicPr>
                  <a:picLocks noChangeAspect="1"/>
                </p:cNvPicPr>
                <p:nvPr/>
              </p:nvPicPr>
              <p:blipFill rotWithShape="1">
                <a:blip r:embed="rId16"/>
                <a:stretch>
                  <a:fillRect/>
                </a:stretch>
              </p:blipFill>
              <p:spPr>
                <a:xfrm>
                  <a:off x="6176341" y="4687021"/>
                  <a:ext cx="84764" cy="84764"/>
                </a:xfrm>
                <a:prstGeom prst="rect">
                  <a:avLst/>
                </a:prstGeom>
              </p:spPr>
            </p:pic>
          </p:grpSp>
          <p:grpSp>
            <p:nvGrpSpPr>
              <p:cNvPr id="1038" name="그룹 1008"/>
              <p:cNvGrpSpPr/>
              <p:nvPr/>
            </p:nvGrpSpPr>
            <p:grpSpPr>
              <a:xfrm rot="0">
                <a:off x="7175490" y="3704270"/>
                <a:ext cx="84764" cy="84764"/>
                <a:chOff x="7175497" y="3704274"/>
                <a:chExt cx="84764" cy="84764"/>
              </a:xfrm>
            </p:grpSpPr>
            <p:pic>
              <p:nvPicPr>
                <p:cNvPr id="1039" name="Object 24"/>
                <p:cNvPicPr>
                  <a:picLocks noChangeAspect="1"/>
                </p:cNvPicPr>
                <p:nvPr/>
              </p:nvPicPr>
              <p:blipFill rotWithShape="1">
                <a:blip r:embed="rId17"/>
                <a:stretch>
                  <a:fillRect/>
                </a:stretch>
              </p:blipFill>
              <p:spPr>
                <a:xfrm rot="5400000">
                  <a:off x="7175497" y="3704274"/>
                  <a:ext cx="84764" cy="84764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09"/>
              <p:cNvGrpSpPr/>
              <p:nvPr/>
            </p:nvGrpSpPr>
            <p:grpSpPr>
              <a:xfrm rot="0">
                <a:off x="5177173" y="3704270"/>
                <a:ext cx="84764" cy="84764"/>
                <a:chOff x="5177185" y="3704274"/>
                <a:chExt cx="84764" cy="84764"/>
              </a:xfrm>
            </p:grpSpPr>
            <p:pic>
              <p:nvPicPr>
                <p:cNvPr id="1041" name="Object 27"/>
                <p:cNvPicPr>
                  <a:picLocks noChangeAspect="1"/>
                </p:cNvPicPr>
                <p:nvPr/>
              </p:nvPicPr>
              <p:blipFill rotWithShape="1">
                <a:blip r:embed="rId18"/>
                <a:stretch>
                  <a:fillRect/>
                </a:stretch>
              </p:blipFill>
              <p:spPr>
                <a:xfrm rot="5400000">
                  <a:off x="5177185" y="3704274"/>
                  <a:ext cx="84764" cy="84764"/>
                </a:xfrm>
                <a:prstGeom prst="rect">
                  <a:avLst/>
                </a:prstGeom>
              </p:spPr>
            </p:pic>
          </p:grpSp>
          <p:grpSp>
            <p:nvGrpSpPr>
              <p:cNvPr id="1042" name="그룹 1010"/>
              <p:cNvGrpSpPr/>
              <p:nvPr/>
            </p:nvGrpSpPr>
            <p:grpSpPr>
              <a:xfrm rot="0">
                <a:off x="6882844" y="4398657"/>
                <a:ext cx="84764" cy="84764"/>
                <a:chOff x="6882851" y="4398658"/>
                <a:chExt cx="84764" cy="84764"/>
              </a:xfrm>
            </p:grpSpPr>
            <p:pic>
              <p:nvPicPr>
                <p:cNvPr id="1043" name="Object 30"/>
                <p:cNvPicPr>
                  <a:picLocks noChangeAspect="1"/>
                </p:cNvPicPr>
                <p:nvPr/>
              </p:nvPicPr>
              <p:blipFill rotWithShape="1">
                <a:blip r:embed="rId19"/>
                <a:stretch>
                  <a:fillRect/>
                </a:stretch>
              </p:blipFill>
              <p:spPr>
                <a:xfrm rot="8100000">
                  <a:off x="6882851" y="4398658"/>
                  <a:ext cx="84764" cy="84764"/>
                </a:xfrm>
                <a:prstGeom prst="rect">
                  <a:avLst/>
                </a:prstGeom>
              </p:spPr>
            </p:pic>
          </p:grpSp>
          <p:grpSp>
            <p:nvGrpSpPr>
              <p:cNvPr id="1044" name="그룹 1011"/>
              <p:cNvGrpSpPr/>
              <p:nvPr/>
            </p:nvGrpSpPr>
            <p:grpSpPr>
              <a:xfrm rot="0">
                <a:off x="5503485" y="2946134"/>
                <a:ext cx="84764" cy="84764"/>
                <a:chOff x="5503496" y="2946139"/>
                <a:chExt cx="84764" cy="84764"/>
              </a:xfrm>
            </p:grpSpPr>
            <p:pic>
              <p:nvPicPr>
                <p:cNvPr id="1045" name="Object 33"/>
                <p:cNvPicPr>
                  <a:picLocks noChangeAspect="1"/>
                </p:cNvPicPr>
                <p:nvPr/>
              </p:nvPicPr>
              <p:blipFill rotWithShape="1">
                <a:blip r:embed="rId20"/>
                <a:stretch>
                  <a:fillRect/>
                </a:stretch>
              </p:blipFill>
              <p:spPr>
                <a:xfrm rot="8100000">
                  <a:off x="5503496" y="2946139"/>
                  <a:ext cx="84764" cy="84764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12"/>
              <p:cNvGrpSpPr/>
              <p:nvPr/>
            </p:nvGrpSpPr>
            <p:grpSpPr>
              <a:xfrm rot="0">
                <a:off x="5499800" y="4432916"/>
                <a:ext cx="84764" cy="84764"/>
                <a:chOff x="5499809" y="4432919"/>
                <a:chExt cx="84764" cy="84764"/>
              </a:xfrm>
            </p:grpSpPr>
            <p:pic>
              <p:nvPicPr>
                <p:cNvPr id="1047" name="Object 36"/>
                <p:cNvPicPr>
                  <a:picLocks noChangeAspect="1"/>
                </p:cNvPicPr>
                <p:nvPr/>
              </p:nvPicPr>
              <p:blipFill rotWithShape="1">
                <a:blip r:embed="rId21"/>
                <a:stretch>
                  <a:fillRect/>
                </a:stretch>
              </p:blipFill>
              <p:spPr>
                <a:xfrm rot="13500000">
                  <a:off x="5499809" y="4432919"/>
                  <a:ext cx="84764" cy="84764"/>
                </a:xfrm>
                <a:prstGeom prst="rect">
                  <a:avLst/>
                </a:prstGeom>
              </p:spPr>
            </p:pic>
          </p:grpSp>
          <p:grpSp>
            <p:nvGrpSpPr>
              <p:cNvPr id="1048" name="그룹 1013"/>
              <p:cNvGrpSpPr/>
              <p:nvPr/>
            </p:nvGrpSpPr>
            <p:grpSpPr>
              <a:xfrm rot="0">
                <a:off x="6912820" y="3019894"/>
                <a:ext cx="84764" cy="84764"/>
                <a:chOff x="6912829" y="3019899"/>
                <a:chExt cx="84764" cy="84764"/>
              </a:xfrm>
            </p:grpSpPr>
            <p:pic>
              <p:nvPicPr>
                <p:cNvPr id="1049" name="Object 39"/>
                <p:cNvPicPr>
                  <a:picLocks noChangeAspect="1"/>
                </p:cNvPicPr>
                <p:nvPr/>
              </p:nvPicPr>
              <p:blipFill rotWithShape="1">
                <a:blip r:embed="rId22"/>
                <a:stretch>
                  <a:fillRect/>
                </a:stretch>
              </p:blipFill>
              <p:spPr>
                <a:xfrm rot="13500000">
                  <a:off x="6912829" y="3019899"/>
                  <a:ext cx="84764" cy="8476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14"/>
            <p:cNvGrpSpPr/>
            <p:nvPr/>
          </p:nvGrpSpPr>
          <p:grpSpPr>
            <a:xfrm rot="0">
              <a:off x="5086740" y="3578573"/>
              <a:ext cx="2564977" cy="2564977"/>
              <a:chOff x="4841408" y="2341454"/>
              <a:chExt cx="2828601" cy="2828601"/>
            </a:xfrm>
          </p:grpSpPr>
          <p:pic>
            <p:nvPicPr>
              <p:cNvPr id="1051" name="Object 43"/>
              <p:cNvPicPr>
                <a:picLocks noChangeAspect="1"/>
              </p:cNvPicPr>
              <p:nvPr/>
            </p:nvPicPr>
            <p:blipFill rotWithShape="1">
              <a:blip r:embed="rId23"/>
              <a:stretch>
                <a:fillRect/>
              </a:stretch>
            </p:blipFill>
            <p:spPr>
              <a:xfrm>
                <a:off x="4841408" y="2341454"/>
                <a:ext cx="2828601" cy="2828601"/>
              </a:xfrm>
              <a:prstGeom prst="rect">
                <a:avLst/>
              </a:prstGeom>
            </p:spPr>
          </p:pic>
          <p:pic>
            <p:nvPicPr>
              <p:cNvPr id="1052" name="Object 44"/>
              <p:cNvPicPr>
                <a:picLocks noChangeAspect="1"/>
              </p:cNvPicPr>
              <p:nvPr/>
            </p:nvPicPr>
            <p:blipFill rotWithShape="1">
              <a:blip r:embed="rId24"/>
              <a:stretch>
                <a:fillRect/>
              </a:stretch>
            </p:blipFill>
            <p:spPr>
              <a:xfrm>
                <a:off x="5516732" y="3018926"/>
                <a:ext cx="1414301" cy="1414301"/>
              </a:xfrm>
              <a:prstGeom prst="rect">
                <a:avLst/>
              </a:prstGeom>
            </p:spPr>
          </p:pic>
        </p:grpSp>
        <p:sp>
          <p:nvSpPr>
            <p:cNvPr id="1054" name="Object 48"/>
            <p:cNvSpPr txBox="1"/>
            <p:nvPr/>
          </p:nvSpPr>
          <p:spPr>
            <a:xfrm>
              <a:off x="5618303" y="4673562"/>
              <a:ext cx="1392096" cy="309434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400" b="1" i="0" u="none" strike="noStrike" kern="0" cap="none" spc="-100" normalizeH="0" baseline="0" mc:Ignorable="hp" hp:hslEmbossed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4.</a:t>
              </a:r>
              <a:r>
                <a:rPr xmlns:mc="http://schemas.openxmlformats.org/markup-compatibility/2006" xmlns:hp="http://schemas.haansoft.com/office/presentation/8.0" kumimoji="0" lang="ko-KR" altLang="en-US" sz="1400" b="1" i="0" u="none" strike="noStrike" kern="0" cap="none" spc="-100" normalizeH="0" baseline="0" mc:Ignorable="hp" hp:hslEmbossed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 주요 기능</a:t>
              </a:r>
              <a:endParaRPr xmlns:mc="http://schemas.openxmlformats.org/markup-compatibility/2006" xmlns:hp="http://schemas.haansoft.com/office/presentation/8.0" kumimoji="0" lang="en-US" sz="1400" b="1" i="0" u="none" strike="noStrike" kern="0" cap="none" spc="-100" normalizeH="0" baseline="0" mc:Ignorable="hp" hp:hslEmbossed="0">
                <a:solidFill>
                  <a:srgbClr val="ffffff"/>
                </a:solidFill>
                <a:latin typeface="한컴 윤고딕 760"/>
                <a:ea typeface="한컴 윤고딕 760"/>
                <a:cs typeface="S-Core Dream 5 Medium"/>
              </a:endParaRPr>
            </a:p>
          </p:txBody>
        </p:sp>
        <p:grpSp>
          <p:nvGrpSpPr>
            <p:cNvPr id="1055" name="그룹 1015"/>
            <p:cNvGrpSpPr/>
            <p:nvPr/>
          </p:nvGrpSpPr>
          <p:grpSpPr>
            <a:xfrm rot="0">
              <a:off x="5833011" y="2755384"/>
              <a:ext cx="1016404" cy="1016404"/>
              <a:chOff x="5664376" y="1433658"/>
              <a:chExt cx="1120869" cy="1120869"/>
            </a:xfrm>
          </p:grpSpPr>
          <p:pic>
            <p:nvPicPr>
              <p:cNvPr id="1056" name="Object 49"/>
              <p:cNvPicPr>
                <a:picLocks noChangeAspect="1"/>
              </p:cNvPicPr>
              <p:nvPr/>
            </p:nvPicPr>
            <p:blipFill rotWithShape="1">
              <a:blip r:embed="rId25"/>
              <a:stretch>
                <a:fillRect/>
              </a:stretch>
            </p:blipFill>
            <p:spPr>
              <a:xfrm>
                <a:off x="5664376" y="1433658"/>
                <a:ext cx="1120869" cy="1120869"/>
              </a:xfrm>
              <a:prstGeom prst="rect">
                <a:avLst/>
              </a:prstGeom>
            </p:spPr>
          </p:pic>
          <p:pic>
            <p:nvPicPr>
              <p:cNvPr id="1057" name="Object 50"/>
              <p:cNvPicPr>
                <a:picLocks noChangeAspect="1"/>
              </p:cNvPicPr>
              <p:nvPr/>
            </p:nvPicPr>
            <p:blipFill rotWithShape="1">
              <a:blip r:embed="rId26"/>
              <a:stretch>
                <a:fillRect/>
              </a:stretch>
            </p:blipFill>
            <p:spPr>
              <a:xfrm>
                <a:off x="5938287" y="1707995"/>
                <a:ext cx="560434" cy="560434"/>
              </a:xfrm>
              <a:prstGeom prst="rect">
                <a:avLst/>
              </a:prstGeom>
            </p:spPr>
          </p:pic>
        </p:grpSp>
        <p:grpSp>
          <p:nvGrpSpPr>
            <p:cNvPr id="1058" name="그룹 1016"/>
            <p:cNvGrpSpPr/>
            <p:nvPr/>
          </p:nvGrpSpPr>
          <p:grpSpPr>
            <a:xfrm rot="0">
              <a:off x="5793110" y="5907597"/>
              <a:ext cx="1016404" cy="1016404"/>
              <a:chOff x="5620377" y="4909846"/>
              <a:chExt cx="1120869" cy="1120869"/>
            </a:xfrm>
          </p:grpSpPr>
          <p:pic>
            <p:nvPicPr>
              <p:cNvPr id="1059" name="Object 53"/>
              <p:cNvPicPr>
                <a:picLocks noChangeAspect="1"/>
              </p:cNvPicPr>
              <p:nvPr/>
            </p:nvPicPr>
            <p:blipFill rotWithShape="1">
              <a:blip r:embed="rId27"/>
              <a:stretch>
                <a:fillRect/>
              </a:stretch>
            </p:blipFill>
            <p:spPr>
              <a:xfrm>
                <a:off x="5620377" y="4909846"/>
                <a:ext cx="1120869" cy="1120869"/>
              </a:xfrm>
              <a:prstGeom prst="rect">
                <a:avLst/>
              </a:prstGeom>
            </p:spPr>
          </p:pic>
          <p:pic>
            <p:nvPicPr>
              <p:cNvPr id="1060" name="Object 54"/>
              <p:cNvPicPr>
                <a:picLocks noChangeAspect="1"/>
              </p:cNvPicPr>
              <p:nvPr/>
            </p:nvPicPr>
            <p:blipFill rotWithShape="1">
              <a:blip r:embed="rId28"/>
              <a:stretch>
                <a:fillRect/>
              </a:stretch>
            </p:blipFill>
            <p:spPr>
              <a:xfrm>
                <a:off x="5894288" y="5184183"/>
                <a:ext cx="560434" cy="560434"/>
              </a:xfrm>
              <a:prstGeom prst="rect">
                <a:avLst/>
              </a:prstGeom>
            </p:spPr>
          </p:pic>
        </p:grpSp>
        <p:grpSp>
          <p:nvGrpSpPr>
            <p:cNvPr id="1061" name="그룹 1017"/>
            <p:cNvGrpSpPr/>
            <p:nvPr/>
          </p:nvGrpSpPr>
          <p:grpSpPr>
            <a:xfrm rot="0">
              <a:off x="7435952" y="4398228"/>
              <a:ext cx="1016404" cy="1016404"/>
              <a:chOff x="7432065" y="3245347"/>
              <a:chExt cx="1120869" cy="1120869"/>
            </a:xfrm>
          </p:grpSpPr>
          <p:pic>
            <p:nvPicPr>
              <p:cNvPr id="1062" name="Object 57"/>
              <p:cNvPicPr>
                <a:picLocks noChangeAspect="1"/>
              </p:cNvPicPr>
              <p:nvPr/>
            </p:nvPicPr>
            <p:blipFill rotWithShape="1">
              <a:blip r:embed="rId29"/>
              <a:stretch>
                <a:fillRect/>
              </a:stretch>
            </p:blipFill>
            <p:spPr>
              <a:xfrm rot="5400000">
                <a:off x="7432065" y="3245347"/>
                <a:ext cx="1120869" cy="1120869"/>
              </a:xfrm>
              <a:prstGeom prst="rect">
                <a:avLst/>
              </a:prstGeom>
            </p:spPr>
          </p:pic>
          <p:pic>
            <p:nvPicPr>
              <p:cNvPr id="1063" name="Object 58"/>
              <p:cNvPicPr>
                <a:picLocks noChangeAspect="1"/>
              </p:cNvPicPr>
              <p:nvPr/>
            </p:nvPicPr>
            <p:blipFill rotWithShape="1">
              <a:blip r:embed="rId30"/>
              <a:stretch>
                <a:fillRect/>
              </a:stretch>
            </p:blipFill>
            <p:spPr>
              <a:xfrm rot="5400000">
                <a:off x="7705977" y="3519684"/>
                <a:ext cx="560434" cy="560434"/>
              </a:xfrm>
              <a:prstGeom prst="rect">
                <a:avLst/>
              </a:prstGeom>
            </p:spPr>
          </p:pic>
        </p:grpSp>
        <p:grpSp>
          <p:nvGrpSpPr>
            <p:cNvPr id="1064" name="그룹 1018"/>
            <p:cNvGrpSpPr/>
            <p:nvPr/>
          </p:nvGrpSpPr>
          <p:grpSpPr>
            <a:xfrm rot="0">
              <a:off x="4283735" y="4358327"/>
              <a:ext cx="1016404" cy="1016404"/>
              <a:chOff x="3955878" y="3201348"/>
              <a:chExt cx="1120869" cy="1120869"/>
            </a:xfrm>
          </p:grpSpPr>
          <p:pic>
            <p:nvPicPr>
              <p:cNvPr id="1065" name="Object 61"/>
              <p:cNvPicPr>
                <a:picLocks noChangeAspect="1"/>
              </p:cNvPicPr>
              <p:nvPr/>
            </p:nvPicPr>
            <p:blipFill rotWithShape="1">
              <a:blip r:embed="rId31"/>
              <a:stretch>
                <a:fillRect/>
              </a:stretch>
            </p:blipFill>
            <p:spPr>
              <a:xfrm rot="5400000">
                <a:off x="3955878" y="3201348"/>
                <a:ext cx="1120869" cy="1120869"/>
              </a:xfrm>
              <a:prstGeom prst="rect">
                <a:avLst/>
              </a:prstGeom>
            </p:spPr>
          </p:pic>
          <p:pic>
            <p:nvPicPr>
              <p:cNvPr id="1066" name="Object 62"/>
              <p:cNvPicPr>
                <a:picLocks noChangeAspect="1"/>
              </p:cNvPicPr>
              <p:nvPr/>
            </p:nvPicPr>
            <p:blipFill rotWithShape="1">
              <a:blip r:embed="rId32"/>
              <a:stretch>
                <a:fillRect/>
              </a:stretch>
            </p:blipFill>
            <p:spPr>
              <a:xfrm rot="5400000">
                <a:off x="4229789" y="3475685"/>
                <a:ext cx="560434" cy="560434"/>
              </a:xfrm>
              <a:prstGeom prst="rect">
                <a:avLst/>
              </a:prstGeom>
            </p:spPr>
          </p:pic>
        </p:grpSp>
        <p:grpSp>
          <p:nvGrpSpPr>
            <p:cNvPr id="1067" name="그룹 1019"/>
            <p:cNvGrpSpPr/>
            <p:nvPr/>
          </p:nvGrpSpPr>
          <p:grpSpPr>
            <a:xfrm rot="0">
              <a:off x="6973671" y="5432719"/>
              <a:ext cx="1016404" cy="1016404"/>
              <a:chOff x="6922274" y="4386161"/>
              <a:chExt cx="1120869" cy="1120869"/>
            </a:xfrm>
          </p:grpSpPr>
          <p:pic>
            <p:nvPicPr>
              <p:cNvPr id="1068" name="Object 65"/>
              <p:cNvPicPr>
                <a:picLocks noChangeAspect="1"/>
              </p:cNvPicPr>
              <p:nvPr/>
            </p:nvPicPr>
            <p:blipFill rotWithShape="1">
              <a:blip r:embed="rId33"/>
              <a:stretch>
                <a:fillRect/>
              </a:stretch>
            </p:blipFill>
            <p:spPr>
              <a:xfrm rot="8100000">
                <a:off x="6922274" y="4386161"/>
                <a:ext cx="1120869" cy="1120869"/>
              </a:xfrm>
              <a:prstGeom prst="rect">
                <a:avLst/>
              </a:prstGeom>
            </p:spPr>
          </p:pic>
          <p:pic>
            <p:nvPicPr>
              <p:cNvPr id="1069" name="Object 66"/>
              <p:cNvPicPr>
                <a:picLocks noChangeAspect="1"/>
              </p:cNvPicPr>
              <p:nvPr/>
            </p:nvPicPr>
            <p:blipFill rotWithShape="1">
              <a:blip r:embed="rId34"/>
              <a:stretch>
                <a:fillRect/>
              </a:stretch>
            </p:blipFill>
            <p:spPr>
              <a:xfrm rot="8100000">
                <a:off x="7196186" y="4660498"/>
                <a:ext cx="560434" cy="560434"/>
              </a:xfrm>
              <a:prstGeom prst="rect">
                <a:avLst/>
              </a:prstGeom>
            </p:spPr>
          </p:pic>
        </p:grpSp>
        <p:grpSp>
          <p:nvGrpSpPr>
            <p:cNvPr id="1070" name="그룹 1020"/>
            <p:cNvGrpSpPr/>
            <p:nvPr/>
          </p:nvGrpSpPr>
          <p:grpSpPr>
            <a:xfrm rot="0">
              <a:off x="4768260" y="3180234"/>
              <a:ext cx="1016404" cy="1016404"/>
              <a:chOff x="4490191" y="1902173"/>
              <a:chExt cx="1120869" cy="1120869"/>
            </a:xfrm>
          </p:grpSpPr>
          <p:pic>
            <p:nvPicPr>
              <p:cNvPr id="1071" name="Object 69"/>
              <p:cNvPicPr>
                <a:picLocks noChangeAspect="1"/>
              </p:cNvPicPr>
              <p:nvPr/>
            </p:nvPicPr>
            <p:blipFill rotWithShape="1">
              <a:blip r:embed="rId35"/>
              <a:stretch>
                <a:fillRect/>
              </a:stretch>
            </p:blipFill>
            <p:spPr>
              <a:xfrm rot="8100000">
                <a:off x="4490191" y="1902173"/>
                <a:ext cx="1120869" cy="1120869"/>
              </a:xfrm>
              <a:prstGeom prst="rect">
                <a:avLst/>
              </a:prstGeom>
            </p:spPr>
          </p:pic>
          <p:pic>
            <p:nvPicPr>
              <p:cNvPr id="1072" name="Object 70"/>
              <p:cNvPicPr>
                <a:picLocks noChangeAspect="1"/>
              </p:cNvPicPr>
              <p:nvPr/>
            </p:nvPicPr>
            <p:blipFill rotWithShape="1">
              <a:blip r:embed="rId36"/>
              <a:stretch>
                <a:fillRect/>
              </a:stretch>
            </p:blipFill>
            <p:spPr>
              <a:xfrm rot="8100000">
                <a:off x="4764103" y="2176510"/>
                <a:ext cx="560434" cy="560434"/>
              </a:xfrm>
              <a:prstGeom prst="rect">
                <a:avLst/>
              </a:prstGeom>
            </p:spPr>
          </p:pic>
        </p:grpSp>
        <p:grpSp>
          <p:nvGrpSpPr>
            <p:cNvPr id="1073" name="그룹 1021"/>
            <p:cNvGrpSpPr/>
            <p:nvPr/>
          </p:nvGrpSpPr>
          <p:grpSpPr>
            <a:xfrm rot="0">
              <a:off x="6961786" y="3229015"/>
              <a:ext cx="1016404" cy="1016404"/>
              <a:chOff x="6909168" y="1955966"/>
              <a:chExt cx="1120869" cy="1120869"/>
            </a:xfrm>
          </p:grpSpPr>
          <p:pic>
            <p:nvPicPr>
              <p:cNvPr id="1074" name="Object 73"/>
              <p:cNvPicPr>
                <a:picLocks noChangeAspect="1"/>
              </p:cNvPicPr>
              <p:nvPr/>
            </p:nvPicPr>
            <p:blipFill rotWithShape="1">
              <a:blip r:embed="rId37"/>
              <a:stretch>
                <a:fillRect/>
              </a:stretch>
            </p:blipFill>
            <p:spPr>
              <a:xfrm rot="2700000">
                <a:off x="6909168" y="1955966"/>
                <a:ext cx="1120869" cy="1120869"/>
              </a:xfrm>
              <a:prstGeom prst="rect">
                <a:avLst/>
              </a:prstGeom>
            </p:spPr>
          </p:pic>
          <p:pic>
            <p:nvPicPr>
              <p:cNvPr id="1075" name="Object 74"/>
              <p:cNvPicPr>
                <a:picLocks noChangeAspect="1"/>
              </p:cNvPicPr>
              <p:nvPr/>
            </p:nvPicPr>
            <p:blipFill rotWithShape="1">
              <a:blip r:embed="rId38"/>
              <a:stretch>
                <a:fillRect/>
              </a:stretch>
            </p:blipFill>
            <p:spPr>
              <a:xfrm rot="2700000">
                <a:off x="7183080" y="2230303"/>
                <a:ext cx="560434" cy="560434"/>
              </a:xfrm>
              <a:prstGeom prst="rect">
                <a:avLst/>
              </a:prstGeom>
            </p:spPr>
          </p:pic>
        </p:grpSp>
        <p:grpSp>
          <p:nvGrpSpPr>
            <p:cNvPr id="1076" name="그룹 1022"/>
            <p:cNvGrpSpPr/>
            <p:nvPr/>
          </p:nvGrpSpPr>
          <p:grpSpPr>
            <a:xfrm rot="0">
              <a:off x="4704629" y="5429753"/>
              <a:ext cx="1016404" cy="1016404"/>
              <a:chOff x="4420021" y="4382889"/>
              <a:chExt cx="1120869" cy="1120869"/>
            </a:xfrm>
          </p:grpSpPr>
          <p:pic>
            <p:nvPicPr>
              <p:cNvPr id="1077" name="Object 77"/>
              <p:cNvPicPr>
                <a:picLocks noChangeAspect="1"/>
              </p:cNvPicPr>
              <p:nvPr/>
            </p:nvPicPr>
            <p:blipFill rotWithShape="1">
              <a:blip r:embed="rId39"/>
              <a:stretch>
                <a:fillRect/>
              </a:stretch>
            </p:blipFill>
            <p:spPr>
              <a:xfrm rot="2700000">
                <a:off x="4420021" y="4382889"/>
                <a:ext cx="1120869" cy="1120869"/>
              </a:xfrm>
              <a:prstGeom prst="rect">
                <a:avLst/>
              </a:prstGeom>
            </p:spPr>
          </p:pic>
          <p:pic>
            <p:nvPicPr>
              <p:cNvPr id="1078" name="Object 78"/>
              <p:cNvPicPr>
                <a:picLocks noChangeAspect="1"/>
              </p:cNvPicPr>
              <p:nvPr/>
            </p:nvPicPr>
            <p:blipFill rotWithShape="1">
              <a:blip r:embed="rId40"/>
              <a:stretch>
                <a:fillRect/>
              </a:stretch>
            </p:blipFill>
            <p:spPr>
              <a:xfrm rot="2700000">
                <a:off x="4693932" y="4657226"/>
                <a:ext cx="560434" cy="560434"/>
              </a:xfrm>
              <a:prstGeom prst="rect">
                <a:avLst/>
              </a:prstGeom>
            </p:spPr>
          </p:pic>
        </p:grpSp>
        <p:sp>
          <p:nvSpPr>
            <p:cNvPr id="1079" name="Object 81"/>
            <p:cNvSpPr txBox="1"/>
            <p:nvPr/>
          </p:nvSpPr>
          <p:spPr>
            <a:xfrm>
              <a:off x="6627216" y="2905365"/>
              <a:ext cx="1456254" cy="474454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  <a:t>판매 상품 등록</a:t>
              </a:r>
              <a:r>
  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  <a:t>/</a:t>
              </a:r>
              <a:r>
  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  <a:t>수정</a:t>
              </a:r>
              <a:r>
  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  <a:t>/</a:t>
              </a:r>
              <a:r>
  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  <a:t>삭제</a:t>
              </a:r>
  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292a2a"/>
                </a:solidFill>
                <a:latin typeface="한컴 윤고딕 760"/>
                <a:ea typeface="한컴 윤고딕 760"/>
                <a:cs typeface="S-Core Dream 4 Regular"/>
              </a:endParaRPr>
            </a:p>
          </p:txBody>
        </p:sp>
        <p:sp>
          <p:nvSpPr>
            <p:cNvPr id="1080" name="Object 82"/>
            <p:cNvSpPr txBox="1"/>
            <p:nvPr/>
          </p:nvSpPr>
          <p:spPr>
            <a:xfrm>
              <a:off x="7876468" y="3576607"/>
              <a:ext cx="1403046" cy="472058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  <a:t>FAQ</a:t>
              </a:r>
              <a:r>
  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  <a:t> 등록</a:t>
              </a:r>
              <a:r>
  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  <a:t>/</a:t>
              </a:r>
              <a:r>
  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  <a:t>수정</a:t>
              </a:r>
              <a:r>
  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  <a:t>/</a:t>
              </a:r>
              <a:r>
  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  <a:t>삭제</a:t>
              </a:r>
  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292a2a"/>
                </a:solidFill>
                <a:latin typeface="한컴 윤고딕 760"/>
                <a:ea typeface="한컴 윤고딕 760"/>
                <a:cs typeface="S-Core Dream 4 Regular"/>
              </a:endParaRPr>
            </a:p>
          </p:txBody>
        </p:sp>
        <p:sp>
          <p:nvSpPr>
            <p:cNvPr id="1081" name="Object 83"/>
            <p:cNvSpPr txBox="1"/>
            <p:nvPr/>
          </p:nvSpPr>
          <p:spPr>
            <a:xfrm>
              <a:off x="8153399" y="4766200"/>
              <a:ext cx="884996" cy="869826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  <a:t>회원가입</a:t>
              </a:r>
              <a:r>
  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  <a:t>/</a:t>
              </a:r>
              <a:r>
  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  <a:t>정보수정</a:t>
              </a:r>
              <a:br>
  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</a:br>
              <a:r>
  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  <a:t>로그인</a:t>
              </a:r>
              <a:r>
  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  <a:t>/</a:t>
              </a:r>
              <a:br>
  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</a:br>
              <a:r>
  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  <a:t>로그아웃</a:t>
              </a:r>
  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292a2a"/>
                </a:solidFill>
                <a:latin typeface="한컴 윤고딕 760"/>
                <a:ea typeface="한컴 윤고딕 760"/>
                <a:cs typeface="S-Core Dream 4 Regular"/>
              </a:endParaRPr>
            </a:p>
          </p:txBody>
        </p:sp>
        <p:sp>
          <p:nvSpPr>
            <p:cNvPr id="1082" name="Object 84"/>
            <p:cNvSpPr txBox="1"/>
            <p:nvPr/>
          </p:nvSpPr>
          <p:spPr>
            <a:xfrm>
              <a:off x="7696202" y="5943600"/>
              <a:ext cx="1020704" cy="676990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  <a:t>별점 및 신상품 기반 상품 정렬</a:t>
              </a:r>
  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292a2a"/>
                </a:solidFill>
                <a:latin typeface="한컴 윤고딕 760"/>
                <a:ea typeface="한컴 윤고딕 760"/>
                <a:cs typeface="S-Core Dream 4 Regular"/>
              </a:endParaRPr>
            </a:p>
          </p:txBody>
        </p:sp>
        <p:sp>
          <p:nvSpPr>
            <p:cNvPr id="1084" name="Object 86"/>
            <p:cNvSpPr txBox="1"/>
            <p:nvPr/>
          </p:nvSpPr>
          <p:spPr>
            <a:xfrm>
              <a:off x="3974918" y="5479871"/>
              <a:ext cx="978081" cy="477644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p>
              <a:pPr marL="0" lvl="0" indent="0" algn="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  <a:t>위시리스트 추가</a:t>
              </a:r>
              <a:r>
  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  <a:t>/</a:t>
              </a:r>
              <a:r>
  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  <a:t>삭제</a:t>
              </a:r>
  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292a2a"/>
                </a:solidFill>
                <a:latin typeface="한컴 윤고딕 760"/>
                <a:ea typeface="한컴 윤고딕 760"/>
                <a:cs typeface="S-Core Dream 4 Regular"/>
              </a:endParaRPr>
            </a:p>
          </p:txBody>
        </p:sp>
        <p:sp>
          <p:nvSpPr>
            <p:cNvPr id="1085" name="Object 87"/>
            <p:cNvSpPr txBox="1"/>
            <p:nvPr/>
          </p:nvSpPr>
          <p:spPr>
            <a:xfrm>
              <a:off x="3733800" y="3950209"/>
              <a:ext cx="1366335" cy="67746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p>
              <a:pPr marL="0" lvl="0" indent="0" algn="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  <a:t>별점 및 구매후기 등록</a:t>
              </a:r>
              <a:r>
  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  <a:t>/</a:t>
              </a:r>
              <a:r>
  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  <a:t>수정</a:t>
              </a:r>
              <a:r>
  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  <a:t>/</a:t>
              </a:r>
              <a:r>
  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  <a:t>삭제</a:t>
              </a:r>
  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292a2a"/>
                </a:solidFill>
                <a:latin typeface="한컴 윤고딕 760"/>
                <a:ea typeface="한컴 윤고딕 760"/>
                <a:cs typeface="S-Core Dream 4 Regular"/>
              </a:endParaRPr>
            </a:p>
          </p:txBody>
        </p:sp>
        <p:sp>
          <p:nvSpPr>
            <p:cNvPr id="1086" name="Object 88"/>
            <p:cNvSpPr txBox="1"/>
            <p:nvPr/>
          </p:nvSpPr>
          <p:spPr>
            <a:xfrm>
              <a:off x="4457155" y="2985737"/>
              <a:ext cx="1334047" cy="47056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p>
              <a:pPr marL="0" lvl="0" indent="0" algn="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  <a:t>상품 문의 등록</a:t>
              </a:r>
              <a:r>
  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  <a:t>/</a:t>
              </a:r>
              <a:r>
  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  <a:t>수정</a:t>
              </a:r>
              <a:r>
  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  <a:t>/</a:t>
              </a:r>
              <a:r>
  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  <a:solidFill>
                    <a:srgbClr val="292a2a"/>
                  </a:solidFill>
                  <a:latin typeface="한컴 윤고딕 760"/>
                  <a:ea typeface="한컴 윤고딕 760"/>
                  <a:cs typeface="S-Core Dream 4 Regular"/>
                </a:rPr>
                <a:t>삭제</a:t>
              </a:r>
  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292a2a"/>
                </a:solidFill>
                <a:latin typeface="한컴 윤고딕 760"/>
                <a:ea typeface="한컴 윤고딕 760"/>
                <a:cs typeface="S-Core Dream 4 Regular"/>
              </a:endParaRPr>
            </a:p>
          </p:txBody>
        </p:sp>
        <p:grpSp>
          <p:nvGrpSpPr>
            <p:cNvPr id="1087" name="그룹 1023"/>
            <p:cNvGrpSpPr/>
            <p:nvPr/>
          </p:nvGrpSpPr>
          <p:grpSpPr>
            <a:xfrm rot="0">
              <a:off x="6177889" y="6319889"/>
              <a:ext cx="221170" cy="197503"/>
              <a:chOff x="6044706" y="5364512"/>
              <a:chExt cx="243902" cy="217802"/>
            </a:xfrm>
          </p:grpSpPr>
          <p:pic>
            <p:nvPicPr>
              <p:cNvPr id="1088" name="Object 89"/>
              <p:cNvPicPr>
                <a:picLocks noChangeAspect="1"/>
              </p:cNvPicPr>
              <p:nvPr/>
            </p:nvPicPr>
            <p:blipFill rotWithShape="1">
              <a:blip r:embed="rId41"/>
              <a:stretch>
                <a:fillRect/>
              </a:stretch>
            </p:blipFill>
            <p:spPr>
              <a:xfrm>
                <a:off x="6044706" y="5364512"/>
                <a:ext cx="243902" cy="217802"/>
              </a:xfrm>
              <a:prstGeom prst="rect">
                <a:avLst/>
              </a:prstGeom>
            </p:spPr>
          </p:pic>
        </p:grpSp>
        <p:grpSp>
          <p:nvGrpSpPr>
            <p:cNvPr id="1091" name="그룹 1025"/>
            <p:cNvGrpSpPr/>
            <p:nvPr/>
          </p:nvGrpSpPr>
          <p:grpSpPr>
            <a:xfrm rot="0">
              <a:off x="4698272" y="4757107"/>
              <a:ext cx="209980" cy="201161"/>
              <a:chOff x="4413019" y="3641115"/>
              <a:chExt cx="231562" cy="221836"/>
            </a:xfrm>
          </p:grpSpPr>
          <p:pic>
            <p:nvPicPr>
              <p:cNvPr id="1092" name="Object 95"/>
              <p:cNvPicPr>
                <a:picLocks noChangeAspect="1"/>
              </p:cNvPicPr>
              <p:nvPr/>
            </p:nvPicPr>
            <p:blipFill rotWithShape="1">
              <a:blip r:embed="rId42"/>
              <a:stretch>
                <a:fillRect/>
              </a:stretch>
            </p:blipFill>
            <p:spPr>
              <a:xfrm>
                <a:off x="4413019" y="3641115"/>
                <a:ext cx="231562" cy="221836"/>
              </a:xfrm>
              <a:prstGeom prst="rect">
                <a:avLst/>
              </a:prstGeom>
            </p:spPr>
          </p:pic>
        </p:grpSp>
        <p:pic>
          <p:nvPicPr>
            <p:cNvPr id="1094" name="Object 98"/>
            <p:cNvPicPr>
              <a:picLocks noChangeAspect="1"/>
            </p:cNvPicPr>
            <p:nvPr/>
          </p:nvPicPr>
          <p:blipFill rotWithShape="1">
            <a:blip r:embed="rId44">
              <a:lum bright="21000" contrast="-72000"/>
              <a:extLst>
                <a:ext uri="783A4284-B454-46f5-B8C8-42B5039CE256">
                  <hp:hncPhoto xmlns:hp="http://schemas.haansoft.com/office/presentation/8.0">
                    <hd:imgLayer xmlns:hd="http://schemas.haansoft.com/office/drawingml/8.0" r:embed="rId43">
                      <hd:imgEffect xmlns:hd="http://schemas.haansoft.com/office/drawingml/8.0">
                        <hd:artEffectSharpenSoften amount="-50000"/>
                      </hd:imgEffect>
                    </hd:imgLayer>
                  </hp:hncPhoto>
                </a:ext>
              </a:extLst>
            </a:blip>
            <a:srcRect/>
            <a:stretch>
              <a:fillRect/>
            </a:stretch>
          </p:blipFill>
          <p:spPr>
            <a:xfrm>
              <a:off x="5132020" y="3531878"/>
              <a:ext cx="278180" cy="278180"/>
            </a:xfrm>
            <a:prstGeom prst="rect">
              <a:avLst/>
            </a:prstGeom>
          </p:spPr>
        </p:pic>
        <p:grpSp>
          <p:nvGrpSpPr>
            <p:cNvPr id="1097" name="그룹 1028"/>
            <p:cNvGrpSpPr/>
            <p:nvPr/>
          </p:nvGrpSpPr>
          <p:grpSpPr>
            <a:xfrm rot="0">
              <a:off x="7359584" y="3658084"/>
              <a:ext cx="209367" cy="136221"/>
              <a:chOff x="7347853" y="2429134"/>
              <a:chExt cx="230887" cy="150222"/>
            </a:xfrm>
          </p:grpSpPr>
          <p:pic>
            <p:nvPicPr>
              <p:cNvPr id="1098" name="Object 104"/>
              <p:cNvPicPr>
                <a:picLocks noChangeAspect="1"/>
              </p:cNvPicPr>
              <p:nvPr/>
            </p:nvPicPr>
            <p:blipFill rotWithShape="1">
              <a:blip r:embed="rId45"/>
              <a:stretch>
                <a:fillRect/>
              </a:stretch>
            </p:blipFill>
            <p:spPr>
              <a:xfrm>
                <a:off x="7347853" y="2429134"/>
                <a:ext cx="230887" cy="150222"/>
              </a:xfrm>
              <a:prstGeom prst="rect">
                <a:avLst/>
              </a:prstGeom>
            </p:spPr>
          </p:pic>
        </p:grpSp>
        <p:grpSp>
          <p:nvGrpSpPr>
            <p:cNvPr id="1099" name="그룹 1029"/>
            <p:cNvGrpSpPr/>
            <p:nvPr/>
          </p:nvGrpSpPr>
          <p:grpSpPr>
            <a:xfrm rot="0">
              <a:off x="7384998" y="5831003"/>
              <a:ext cx="192229" cy="189345"/>
              <a:chOff x="7375876" y="4825379"/>
              <a:chExt cx="211986" cy="208807"/>
            </a:xfrm>
          </p:grpSpPr>
          <p:pic>
            <p:nvPicPr>
              <p:cNvPr id="1100" name="Object 107"/>
              <p:cNvPicPr>
                <a:picLocks noChangeAspect="1"/>
              </p:cNvPicPr>
              <p:nvPr/>
            </p:nvPicPr>
            <p:blipFill rotWithShape="1">
              <a:blip r:embed="rId46"/>
              <a:stretch>
                <a:fillRect/>
              </a:stretch>
            </p:blipFill>
            <p:spPr>
              <a:xfrm>
                <a:off x="7375876" y="4825379"/>
                <a:ext cx="211986" cy="208807"/>
              </a:xfrm>
              <a:prstGeom prst="rect">
                <a:avLst/>
              </a:prstGeom>
            </p:spPr>
          </p:pic>
        </p:grpSp>
        <p:grpSp>
          <p:nvGrpSpPr>
            <p:cNvPr id="1101" name="그룹 1030"/>
            <p:cNvGrpSpPr/>
            <p:nvPr/>
          </p:nvGrpSpPr>
          <p:grpSpPr>
            <a:xfrm rot="0">
              <a:off x="7848131" y="4779727"/>
              <a:ext cx="192990" cy="228713"/>
              <a:chOff x="7886614" y="3666058"/>
              <a:chExt cx="212826" cy="252220"/>
            </a:xfrm>
          </p:grpSpPr>
          <p:pic>
            <p:nvPicPr>
              <p:cNvPr id="1102" name="Object 110"/>
              <p:cNvPicPr>
                <a:picLocks noChangeAspect="1"/>
              </p:cNvPicPr>
              <p:nvPr/>
            </p:nvPicPr>
            <p:blipFill rotWithShape="1">
              <a:blip r:embed="rId47"/>
              <a:stretch>
                <a:fillRect/>
              </a:stretch>
            </p:blipFill>
            <p:spPr>
              <a:xfrm>
                <a:off x="7886614" y="3666058"/>
                <a:ext cx="212826" cy="252220"/>
              </a:xfrm>
              <a:prstGeom prst="rect">
                <a:avLst/>
              </a:prstGeom>
            </p:spPr>
          </p:pic>
        </p:grpSp>
        <p:pic>
          <p:nvPicPr>
            <p:cNvPr id="1103" name="그림 1102"/>
            <p:cNvPicPr>
              <a:picLocks noChangeAspect="1"/>
            </p:cNvPicPr>
            <p:nvPr/>
          </p:nvPicPr>
          <p:blipFill rotWithShape="1">
            <a:blip r:embed="rId48">
              <a:lum bright="27000" contrast="-61000"/>
            </a:blip>
            <a:stretch>
              <a:fillRect/>
            </a:stretch>
          </p:blipFill>
          <p:spPr>
            <a:xfrm>
              <a:off x="6172200" y="3098800"/>
              <a:ext cx="304800" cy="304800"/>
            </a:xfrm>
            <a:prstGeom prst="rect">
              <a:avLst/>
            </a:prstGeom>
          </p:spPr>
        </p:pic>
        <p:pic>
          <p:nvPicPr>
            <p:cNvPr id="1104" name="그림 1103"/>
            <p:cNvPicPr>
              <a:picLocks noChangeAspect="1"/>
            </p:cNvPicPr>
            <p:nvPr/>
          </p:nvPicPr>
          <p:blipFill rotWithShape="1">
            <a:blip r:embed="rId49"/>
            <a:stretch>
              <a:fillRect/>
            </a:stretch>
          </p:blipFill>
          <p:spPr>
            <a:xfrm>
              <a:off x="5083835" y="5791200"/>
              <a:ext cx="228600" cy="228600"/>
            </a:xfrm>
            <a:prstGeom prst="rect">
              <a:avLst/>
            </a:prstGeom>
          </p:spPr>
        </p:pic>
      </p:grpSp>
      <p:grpSp>
        <p:nvGrpSpPr>
          <p:cNvPr id="1106" name="그룹 1002"/>
          <p:cNvGrpSpPr/>
          <p:nvPr/>
        </p:nvGrpSpPr>
        <p:grpSpPr>
          <a:xfrm rot="0"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1107" name="Object 7"/>
            <p:cNvPicPr>
              <a:picLocks noChangeAspect="1"/>
            </p:cNvPicPr>
            <p:nvPr/>
          </p:nvPicPr>
          <p:blipFill rotWithShape="1">
            <a:blip r:embed="rId50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108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sz="1300" b="0" i="0" u="none" strike="noStrike" kern="1200" cap="none" spc="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01 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개요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60b0b6"/>
              </a:solidFill>
              <a:latin typeface="한컴 윤고딕 760"/>
              <a:ea typeface="한컴 윤고딕 760"/>
              <a:cs typeface="S-Core Dream 5 Medium"/>
            </a:endParaRPr>
          </a:p>
        </p:txBody>
      </p:sp>
      <p:grpSp>
        <p:nvGrpSpPr>
          <p:cNvPr id="1109" name="그룹 1002"/>
          <p:cNvGrpSpPr/>
          <p:nvPr/>
        </p:nvGrpSpPr>
        <p:grpSpPr>
          <a:xfrm rot="0"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110" name="Object 10"/>
            <p:cNvPicPr>
              <a:picLocks noChangeAspect="1"/>
            </p:cNvPicPr>
            <p:nvPr/>
          </p:nvPicPr>
          <p:blipFill rotWithShape="1">
            <a:blip r:embed="rId51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2598903" y="632098"/>
            <a:ext cx="54051" cy="5691969"/>
            <a:chOff x="2752242" y="697064"/>
            <a:chExt cx="59607" cy="62769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-356443" y="3805749"/>
              <a:ext cx="6276977" cy="5960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793002" y="2897767"/>
            <a:ext cx="6799989" cy="6531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3700" kern="0" spc="-200">
                <a:solidFill>
                  <a:srgbClr val="60b0b6"/>
                </a:solidFill>
                <a:latin typeface="한컴 윤고딕 760"/>
                <a:ea typeface="한컴 윤고딕 760"/>
                <a:cs typeface="S-Core Dream 6 Bold"/>
              </a:rPr>
              <a:t>개</a:t>
            </a:r>
            <a:r>
              <a:rPr lang="ko-KR" altLang="en-US" sz="3700" kern="0" spc="-200">
                <a:solidFill>
                  <a:srgbClr val="60b0b6"/>
                </a:solidFill>
                <a:latin typeface="한컴 윤고딕 760"/>
                <a:ea typeface="한컴 윤고딕 760"/>
                <a:cs typeface="S-Core Dream 6 Bold"/>
              </a:rPr>
              <a:t>발 내용</a:t>
            </a:r>
            <a:endParaRPr lang="ko-KR" altLang="en-US" sz="3700" kern="0" spc="-200">
              <a:solidFill>
                <a:srgbClr val="60b0b6"/>
              </a:solidFill>
              <a:latin typeface="한컴 윤고딕 760"/>
              <a:ea typeface="한컴 윤고딕 760"/>
              <a:cs typeface="S-Core Dream 6 Bold"/>
            </a:endParaRPr>
          </a:p>
        </p:txBody>
      </p:sp>
      <p:grpSp>
        <p:nvGrpSpPr>
          <p:cNvPr id="1002" name="그룹 1002"/>
          <p:cNvGrpSpPr/>
          <p:nvPr/>
        </p:nvGrpSpPr>
        <p:grpSpPr>
          <a:xfrm rot="0"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3855331" y="4152226"/>
            <a:ext cx="3253327" cy="33214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6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개발 언어 및 도구</a:t>
            </a:r>
            <a:endParaRPr lang="en-US" altLang="ko-KR" sz="1600" kern="0" spc="-100">
              <a:solidFill>
                <a:srgbClr val="60b0b6"/>
              </a:solidFill>
              <a:latin typeface="한컴 윤고딕 760"/>
              <a:ea typeface="한컴 윤고딕 760"/>
              <a:cs typeface="S-Core Dream 3 Light"/>
            </a:endParaRPr>
          </a:p>
        </p:txBody>
      </p:sp>
      <p:grpSp>
        <p:nvGrpSpPr>
          <p:cNvPr id="1003" name="그룹 1003"/>
          <p:cNvGrpSpPr/>
          <p:nvPr/>
        </p:nvGrpSpPr>
        <p:grpSpPr>
          <a:xfrm rot="0">
            <a:off x="3828379" y="2419625"/>
            <a:ext cx="1195223" cy="349913"/>
            <a:chOff x="4108082" y="2668309"/>
            <a:chExt cx="1318066" cy="3858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485741" y="2494880"/>
              <a:ext cx="2636132" cy="77175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108082" y="2668309"/>
              <a:ext cx="1318066" cy="385877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094458" y="2477289"/>
            <a:ext cx="1428941" cy="5402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500" kern="0" spc="-100">
                <a:solidFill>
                  <a:srgbClr val="ffffff"/>
                </a:solidFill>
                <a:latin typeface="한컴 윤고딕 760"/>
                <a:ea typeface="한컴 윤고딕 760"/>
                <a:cs typeface="S-Core Dream 3 Light"/>
              </a:rPr>
              <a:t>LUCY</a:t>
            </a:r>
            <a:endParaRPr lang="en-US" sz="1500" kern="0" spc="-100">
              <a:solidFill>
                <a:srgbClr val="ffffff"/>
              </a:solidFill>
              <a:latin typeface="한컴 윤고딕 760"/>
              <a:ea typeface="한컴 윤고딕 760"/>
              <a:cs typeface="S-Core Dream 3 Light"/>
            </a:endParaRPr>
          </a:p>
          <a:p>
            <a:pPr lvl="0">
              <a:defRPr/>
            </a:pPr>
            <a:endParaRPr lang="en-US" sz="1500">
              <a:latin typeface="한컴 윤고딕 760"/>
              <a:ea typeface="한컴 윤고딕 760"/>
            </a:endParaRPr>
          </a:p>
        </p:txBody>
      </p:sp>
      <p:grpSp>
        <p:nvGrpSpPr>
          <p:cNvPr id="1004" name="그룹 1004"/>
          <p:cNvGrpSpPr/>
          <p:nvPr/>
        </p:nvGrpSpPr>
        <p:grpSpPr>
          <a:xfrm rot="0">
            <a:off x="1873582" y="2628087"/>
            <a:ext cx="1495890" cy="1495890"/>
            <a:chOff x="1952375" y="2898196"/>
            <a:chExt cx="1649635" cy="16496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235231" y="2181053"/>
              <a:ext cx="3299270" cy="3299270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952375" y="2898196"/>
              <a:ext cx="1649635" cy="1649635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950048" y="2859782"/>
            <a:ext cx="1348219" cy="111023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6700" kern="0" spc="-300">
                <a:solidFill>
                  <a:srgbClr val="ffffff"/>
                </a:solidFill>
                <a:latin typeface="한컴 윤고딕 760"/>
                <a:ea typeface="한컴 윤고딕 760"/>
                <a:cs typeface="S-Core Dream 6 Bold"/>
              </a:rPr>
              <a:t>0</a:t>
            </a:r>
            <a:r>
              <a:rPr lang="en-US" altLang="ko-KR" sz="6700" kern="0" spc="-300">
                <a:solidFill>
                  <a:srgbClr val="ffffff"/>
                </a:solidFill>
                <a:latin typeface="한컴 윤고딕 760"/>
                <a:ea typeface="한컴 윤고딕 760"/>
                <a:cs typeface="S-Core Dream 6 Bold"/>
              </a:rPr>
              <a:t>2</a:t>
            </a:r>
            <a:endParaRPr lang="en-US" altLang="ko-KR" sz="6700" kern="0" spc="-300">
              <a:solidFill>
                <a:srgbClr val="ffffff"/>
              </a:solidFill>
              <a:latin typeface="한컴 윤고딕 760"/>
              <a:ea typeface="한컴 윤고딕 760"/>
              <a:cs typeface="S-Core Dream 6 Bold"/>
            </a:endParaRPr>
          </a:p>
        </p:txBody>
      </p:sp>
      <p:sp>
        <p:nvSpPr>
          <p:cNvPr id="22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r">
              <a:defRPr/>
            </a:pPr>
            <a:r>
              <a:rPr lang="en-US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lang="en-US" altLang="ko-KR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2</a:t>
            </a:r>
            <a:r>
              <a:rPr lang="en-US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lang="ko-KR" altLang="en-US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개발 내용</a:t>
            </a:r>
            <a:endParaRPr lang="ko-KR" altLang="en-US" sz="1300">
              <a:solidFill>
                <a:srgbClr val="60b0b6"/>
              </a:solidFill>
              <a:latin typeface="한컴 윤고딕 760"/>
              <a:ea typeface="한컴 윤고딕 760"/>
              <a:cs typeface="S-Core Dream 5 Medium"/>
            </a:endParaRPr>
          </a:p>
        </p:txBody>
      </p:sp>
      <p:grpSp>
        <p:nvGrpSpPr>
          <p:cNvPr id="1007" name="그룹 1002"/>
          <p:cNvGrpSpPr/>
          <p:nvPr/>
        </p:nvGrpSpPr>
        <p:grpSpPr>
          <a:xfrm rot="0"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08" name="Object 1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  <p:sp>
        <p:nvSpPr>
          <p:cNvPr id="1013" name="Object 11"/>
          <p:cNvSpPr txBox="1"/>
          <p:nvPr/>
        </p:nvSpPr>
        <p:spPr>
          <a:xfrm>
            <a:off x="3855331" y="4435654"/>
            <a:ext cx="3172475" cy="334466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lvl="0">
              <a:defRPr/>
            </a:pPr>
            <a:r>
              <a:rPr lang="ko-KR" altLang="en-US" sz="16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개발 일정</a:t>
            </a:r>
            <a:endParaRPr lang="en-US" altLang="ko-KR" sz="1600" kern="0" spc="-100">
              <a:solidFill>
                <a:srgbClr val="60b0b6"/>
              </a:solidFill>
              <a:latin typeface="한컴 윤고딕 760"/>
              <a:ea typeface="한컴 윤고딕 760"/>
              <a:cs typeface="S-Core Dream 3 Light"/>
            </a:endParaRPr>
          </a:p>
        </p:txBody>
      </p:sp>
      <p:sp>
        <p:nvSpPr>
          <p:cNvPr id="1014" name="Object 11"/>
          <p:cNvSpPr txBox="1"/>
          <p:nvPr/>
        </p:nvSpPr>
        <p:spPr>
          <a:xfrm>
            <a:off x="3856082" y="4720190"/>
            <a:ext cx="3172475" cy="335680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lvl="0">
              <a:defRPr/>
            </a:pPr>
            <a:r>
              <a:rPr lang="ko-KR" altLang="en-US" sz="16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개발 </a:t>
            </a:r>
            <a:r>
              <a:rPr lang="en-US" altLang="ko-KR" sz="1600" kern="0" spc="-10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DB</a:t>
            </a:r>
            <a:endParaRPr lang="en-US" altLang="ko-KR" sz="1600" kern="0" spc="-100">
              <a:solidFill>
                <a:srgbClr val="60b0b6"/>
              </a:solidFill>
              <a:latin typeface="한컴 윤고딕 760"/>
              <a:ea typeface="한컴 윤고딕 760"/>
              <a:cs typeface="S-Core Dream 3 Light"/>
            </a:endParaRPr>
          </a:p>
        </p:txBody>
      </p:sp>
    </p:spTree>
    <p:extLst>
      <p:ext uri="{BB962C8B-B14F-4D97-AF65-F5344CB8AC3E}">
        <p14:creationId xmlns:p14="http://schemas.microsoft.com/office/powerpoint/2010/main" val="3219516984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2209800" y="3198213"/>
            <a:ext cx="6624828" cy="60935"/>
            <a:chOff x="2774077" y="3526919"/>
            <a:chExt cx="8132837" cy="671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0800000">
              <a:off x="2774077" y="3526919"/>
              <a:ext cx="8132837" cy="671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0" y="448317"/>
            <a:ext cx="2223319" cy="5819071"/>
            <a:chOff x="-89127" y="494395"/>
            <a:chExt cx="3308839" cy="641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89127" y="494395"/>
              <a:ext cx="3308839" cy="641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3505200" y="3118124"/>
            <a:ext cx="3928889" cy="60935"/>
            <a:chOff x="4179053" y="3438598"/>
            <a:chExt cx="5642045" cy="671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6200000">
              <a:off x="4179053" y="3438598"/>
              <a:ext cx="5642045" cy="67198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56147" y="2265283"/>
            <a:ext cx="1501253" cy="94273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2800" kern="0" spc="-400">
                <a:solidFill>
                  <a:srgbClr val="ffffff"/>
                </a:solidFill>
                <a:latin typeface="한컴 윤고딕 760"/>
                <a:ea typeface="한컴 윤고딕 760"/>
                <a:cs typeface="Gmarket Sans Bold"/>
              </a:rPr>
              <a:t>개발 언어 및 도구</a:t>
            </a:r>
            <a:endParaRPr lang="ko-KR" altLang="en-US" sz="2800" kern="0" spc="-400">
              <a:solidFill>
                <a:srgbClr val="ffffff"/>
              </a:solidFill>
              <a:latin typeface="한컴 윤고딕 760"/>
              <a:ea typeface="한컴 윤고딕 760"/>
              <a:cs typeface="Gmarket Sans 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6147" y="1844250"/>
            <a:ext cx="855983" cy="5255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2900" kern="0" spc="-400">
                <a:solidFill>
                  <a:srgbClr val="ffffff"/>
                </a:solidFill>
                <a:latin typeface="한컴 윤고딕 760"/>
                <a:ea typeface="한컴 윤고딕 760"/>
                <a:cs typeface="Gmarket Sans Bold"/>
              </a:rPr>
              <a:t>#0</a:t>
            </a:r>
            <a:r>
              <a:rPr lang="en-US" altLang="ko-KR" sz="2900" kern="0" spc="-400">
                <a:solidFill>
                  <a:srgbClr val="ffffff"/>
                </a:solidFill>
                <a:latin typeface="한컴 윤고딕 760"/>
                <a:ea typeface="한컴 윤고딕 760"/>
                <a:cs typeface="Gmarket Sans Bold"/>
              </a:rPr>
              <a:t>1</a:t>
            </a:r>
            <a:endParaRPr lang="en-US" altLang="ko-KR" sz="2900" kern="0" spc="-400">
              <a:solidFill>
                <a:srgbClr val="ffffff"/>
              </a:solidFill>
              <a:latin typeface="한컴 윤고딕 760"/>
              <a:ea typeface="한컴 윤고딕 760"/>
              <a:cs typeface="Gmarket Sans Bol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793116" y="1461351"/>
            <a:ext cx="2729551" cy="173714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웹개발의 기본 언어인 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HTML/CSS,JavaScript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를 사용하였습니다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프론트엔드 개발의 편의성을 위해 화면 디자인에는 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Bootstrap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을 사용하였으며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,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JS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라이브러리인 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Ajax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를 사용하여 페이지 새로고침 없이 상품 상세 페이지 내 후기 및 문의글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,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장바구니 등이 비동기 처리가 가능하도록 구현하였습니다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 </a:t>
            </a:r>
            <a:endParaRPr lang="ko-KR" altLang="en-US" sz="1200">
              <a:solidFill>
                <a:srgbClr val="000000"/>
              </a:solidFill>
              <a:latin typeface="한컴 윤고딕 760"/>
              <a:ea typeface="한컴 윤고딕 760"/>
              <a:cs typeface="Gmarket Sans Medium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796983" y="1105490"/>
            <a:ext cx="1963386" cy="35945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800" b="1" kern="0" spc="-10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#2 </a:t>
            </a:r>
            <a:r>
              <a:rPr lang="en-US" altLang="ko-KR" sz="1800" b="1" kern="0" spc="-10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HTML/CSS/JS</a:t>
            </a:r>
            <a:endParaRPr lang="en-US" altLang="ko-KR" sz="1800" b="1" kern="0" spc="-100">
              <a:solidFill>
                <a:srgbClr val="000000"/>
              </a:solidFill>
              <a:latin typeface="한컴 윤고딕 760"/>
              <a:ea typeface="한컴 윤고딕 760"/>
              <a:cs typeface="NanumSquare ExtraBold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402052" y="1461351"/>
            <a:ext cx="2679094" cy="173714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실사용률 및 생산성이 높은 언어인 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Python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의 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Django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웹 프레임워크를 사용하였습니다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이미 수많은 개발자들이 본 웹 프레임워크를 사용 및 발전시켜왔기 때문에 성능 및 보안 측면에서 충분히 검증된 방법으로 개발 가능하다는 장점이 있습니다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또한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,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추후 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AI 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상품 추천 등 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AI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관련 시스템을 도입하기에도 용이합니다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 </a:t>
            </a:r>
            <a:endParaRPr lang="ko-KR" altLang="en-US" sz="1200">
              <a:solidFill>
                <a:srgbClr val="000000"/>
              </a:solidFill>
              <a:latin typeface="한컴 윤고딕 760"/>
              <a:ea typeface="한컴 윤고딕 760"/>
              <a:cs typeface="Gmarket Sans Medium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05918" y="1105490"/>
            <a:ext cx="2699482" cy="35945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800" b="1" kern="0" spc="-10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#1 </a:t>
            </a:r>
            <a:r>
              <a:rPr lang="en-US" altLang="ko-KR" sz="1800" b="1" kern="0" spc="-10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Python Django</a:t>
            </a:r>
            <a:endParaRPr lang="en-US" altLang="ko-KR" sz="1800" b="1" kern="0" spc="-100">
              <a:solidFill>
                <a:srgbClr val="000000"/>
              </a:solidFill>
              <a:latin typeface="한컴 윤고딕 760"/>
              <a:ea typeface="한컴 윤고딕 760"/>
              <a:cs typeface="NanumSquare ExtraBold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793118" y="3967794"/>
            <a:ext cx="2776097" cy="209772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개발한 웹 사이트를 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AWS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를 통해 온라인에 배포하였습니다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AWS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가 클라우드 컴퓨팅 분야에서 가장 선도적이기에 선택했습니다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AWS Lightsail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에서 인스턴스를 생성하였으며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, 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리눅스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(Ubuntu) 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환경에서 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git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을 통해 프로젝트를 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clone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한 후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,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장고와 웹 서버 소프트웨어 간 연결을 위해 필요한 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Gunicorn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과 웹 서버 소프트웨어인 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Ngnix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를 사용하여 작업하였습니다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</a:t>
            </a:r>
            <a:endParaRPr lang="ko-KR" altLang="en-US" sz="1200">
              <a:solidFill>
                <a:srgbClr val="000000"/>
              </a:solidFill>
              <a:latin typeface="한컴 윤고딕 760"/>
              <a:ea typeface="한컴 윤고딕 760"/>
              <a:cs typeface="Gmarket Sans Medium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96983" y="3611933"/>
            <a:ext cx="3194616" cy="36761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800" b="1" kern="0" spc="-10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#4</a:t>
            </a:r>
            <a:r>
              <a:rPr lang="en-US" altLang="ko-KR" sz="1800" b="1" kern="0" spc="-10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 Amazon Web Services</a:t>
            </a:r>
            <a:r>
              <a:rPr lang="en-US" sz="1800" b="1" kern="0" spc="-10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 </a:t>
            </a:r>
            <a:endParaRPr lang="en-US" sz="1800" b="1" kern="0" spc="-100">
              <a:solidFill>
                <a:srgbClr val="000000"/>
              </a:solidFill>
              <a:latin typeface="한컴 윤고딕 760"/>
              <a:ea typeface="한컴 윤고딕 760"/>
              <a:cs typeface="NanumSquare ExtraBold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402051" y="3967794"/>
            <a:ext cx="2702368" cy="155480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VSC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는 터미널 기능을 자체 내장하고 있고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,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여러 언어로 개발하기 편하도록 언어별 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syntax highlighting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이 적용되며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,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다양한 개발 환경 관련 확장 기능을 제공하는 도구이기에 사용하였습니다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Git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연동을 지원하여 협업하기 매우 수월하다는 장점도 있습니다</a:t>
            </a:r>
            <a:r>
              <a:rPr lang="en-US" altLang="ko-KR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 </a:t>
            </a:r>
            <a:endParaRPr lang="ko-KR" altLang="en-US" sz="1200">
              <a:solidFill>
                <a:srgbClr val="000000"/>
              </a:solidFill>
              <a:latin typeface="한컴 윤고딕 760"/>
              <a:ea typeface="한컴 윤고딕 760"/>
              <a:cs typeface="Gmarket Sans Medium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405918" y="3611933"/>
            <a:ext cx="2547082" cy="36761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800" b="1" kern="0" spc="-10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#3 </a:t>
            </a:r>
            <a:r>
              <a:rPr lang="en-US" altLang="ko-KR" b="1" kern="0" spc="-100">
                <a:solidFill>
                  <a:srgbClr val="000000"/>
                </a:solidFill>
                <a:latin typeface="한컴 윤고딕 760"/>
                <a:ea typeface="한컴 윤고딕 760"/>
                <a:cs typeface="NanumSquare ExtraBold"/>
              </a:rPr>
              <a:t>Visual Studio Code</a:t>
            </a:r>
            <a:endParaRPr lang="en-US" altLang="ko-KR" sz="1800" b="1" kern="0" spc="-100">
              <a:solidFill>
                <a:srgbClr val="000000"/>
              </a:solidFill>
              <a:latin typeface="한컴 윤고딕 760"/>
              <a:ea typeface="한컴 윤고딕 760"/>
              <a:cs typeface="NanumSquare ExtraBold"/>
            </a:endParaRPr>
          </a:p>
        </p:txBody>
      </p:sp>
      <p:grpSp>
        <p:nvGrpSpPr>
          <p:cNvPr id="1005" name="그룹 1005"/>
          <p:cNvGrpSpPr/>
          <p:nvPr/>
        </p:nvGrpSpPr>
        <p:grpSpPr>
          <a:xfrm rot="0">
            <a:off x="535942" y="5564751"/>
            <a:ext cx="111177" cy="139056"/>
            <a:chOff x="591025" y="6136684"/>
            <a:chExt cx="159655" cy="15334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0800000">
              <a:off x="591025" y="6136684"/>
              <a:ext cx="159655" cy="153348"/>
            </a:xfrm>
            <a:prstGeom prst="rect">
              <a:avLst/>
            </a:prstGeom>
          </p:spPr>
        </p:pic>
      </p:grpSp>
      <p:grpSp>
        <p:nvGrpSpPr>
          <p:cNvPr id="1011" name="그룹 1002"/>
          <p:cNvGrpSpPr/>
          <p:nvPr/>
        </p:nvGrpSpPr>
        <p:grpSpPr>
          <a:xfrm rot="0"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1012" name="Object 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013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sz="1300" b="0" i="0" u="none" strike="noStrike" kern="1200" cap="none" spc="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2</a:t>
            </a:r>
            <a:r>
              <a:rPr xmlns:mc="http://schemas.openxmlformats.org/markup-compatibility/2006" xmlns:hp="http://schemas.haansoft.com/office/presentation/8.0" kumimoji="0" lang="en-US" sz="1300" b="0" i="0" u="none" strike="noStrike" kern="1200" cap="none" spc="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개발 내용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60b0b6"/>
              </a:solidFill>
              <a:latin typeface="한컴 윤고딕 760"/>
              <a:ea typeface="한컴 윤고딕 760"/>
              <a:cs typeface="S-Core Dream 5 Medium"/>
            </a:endParaRPr>
          </a:p>
        </p:txBody>
      </p:sp>
      <p:grpSp>
        <p:nvGrpSpPr>
          <p:cNvPr id="1014" name="그룹 1002"/>
          <p:cNvGrpSpPr/>
          <p:nvPr/>
        </p:nvGrpSpPr>
        <p:grpSpPr>
          <a:xfrm rot="0"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15" name="Object 1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14400" y="2037799"/>
          <a:ext cx="7543800" cy="33528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380"/>
                <a:gridCol w="754380"/>
                <a:gridCol w="754380"/>
                <a:gridCol w="784860"/>
                <a:gridCol w="723900"/>
                <a:gridCol w="754380"/>
                <a:gridCol w="754380"/>
                <a:gridCol w="754380"/>
                <a:gridCol w="754380"/>
                <a:gridCol w="754380"/>
              </a:tblGrid>
              <a:tr h="431039"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4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4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4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4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4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4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4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4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4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4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17394"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17394"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17394"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17394"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17394"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17394"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417394"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endParaRPr lang="en-US" sz="1300">
                        <a:latin typeface="한컴 윤고딕 760"/>
                        <a:ea typeface="한컴 윤고딕 760"/>
                        <a:cs typeface="Times New Roman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dk1"/>
                      </a:solidFill>
                      <a:prstDash val="dash"/>
                      <a:round/>
                      <a:headEnd w="med" len="med"/>
                      <a:tailEnd w="med" len="med"/>
                    </a:lnT>
                    <a:noFill/>
                  </a:tcPr>
                </a:tc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457200" y="5363930"/>
            <a:ext cx="994741" cy="2724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altLang="ko-KR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2</a:t>
            </a:r>
            <a:r>
              <a:rPr 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일(월)</a:t>
            </a:r>
            <a:endParaRPr lang="en-US" sz="1200" b="1">
              <a:solidFill>
                <a:srgbClr val="000000"/>
              </a:solidFill>
              <a:latin typeface="한컴 윤고딕 760"/>
              <a:ea typeface="한컴 윤고딕 760"/>
              <a:cs typeface="JejuMyeongj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00544" y="5363930"/>
            <a:ext cx="981226" cy="2724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altLang="ko-KR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4</a:t>
            </a:r>
            <a:r>
              <a:rPr 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일(수)</a:t>
            </a:r>
            <a:endParaRPr lang="en-US" sz="1200" b="1">
              <a:solidFill>
                <a:srgbClr val="000000"/>
              </a:solidFill>
              <a:latin typeface="한컴 윤고딕 760"/>
              <a:ea typeface="한컴 윤고딕 760"/>
              <a:cs typeface="JejuMyeongj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36412" y="5363930"/>
            <a:ext cx="982293" cy="2724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altLang="ko-KR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5</a:t>
            </a:r>
            <a:r>
              <a:rPr 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일(</a:t>
            </a:r>
            <a:r>
              <a:rPr lang="ko-KR" alt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목</a:t>
            </a:r>
            <a:r>
              <a:rPr 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)</a:t>
            </a:r>
            <a:endParaRPr lang="en-US" sz="1200" b="1">
              <a:solidFill>
                <a:srgbClr val="000000"/>
              </a:solidFill>
              <a:latin typeface="한컴 윤고딕 760"/>
              <a:ea typeface="한컴 윤고딕 760"/>
              <a:cs typeface="JejuMyeongj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27173" y="5363930"/>
            <a:ext cx="899746" cy="2724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altLang="ko-KR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9</a:t>
            </a:r>
            <a:r>
              <a:rPr 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일(월)</a:t>
            </a:r>
            <a:endParaRPr lang="en-US" sz="1200" b="1">
              <a:solidFill>
                <a:srgbClr val="000000"/>
              </a:solidFill>
              <a:latin typeface="한컴 윤고딕 760"/>
              <a:ea typeface="한컴 윤고딕 760"/>
              <a:cs typeface="JejuMyeongj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46782" y="5363930"/>
            <a:ext cx="960415" cy="2724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1</a:t>
            </a:r>
            <a:r>
              <a:rPr lang="en-US" altLang="ko-KR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1</a:t>
            </a:r>
            <a:r>
              <a:rPr 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일(</a:t>
            </a:r>
            <a:r>
              <a:rPr lang="ko-KR" alt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수</a:t>
            </a:r>
            <a:r>
              <a:rPr 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)</a:t>
            </a:r>
            <a:endParaRPr lang="en-US" sz="1200" b="1">
              <a:solidFill>
                <a:srgbClr val="000000"/>
              </a:solidFill>
              <a:latin typeface="한컴 윤고딕 760"/>
              <a:ea typeface="한컴 윤고딕 760"/>
              <a:cs typeface="JejuMyeongj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74019" y="5363930"/>
            <a:ext cx="961299" cy="2724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altLang="ko-KR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12</a:t>
            </a:r>
            <a:r>
              <a:rPr 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일(</a:t>
            </a:r>
            <a:r>
              <a:rPr lang="ko-KR" alt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목</a:t>
            </a:r>
            <a:r>
              <a:rPr 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)</a:t>
            </a:r>
            <a:endParaRPr lang="en-US" sz="1200" b="1">
              <a:solidFill>
                <a:srgbClr val="000000"/>
              </a:solidFill>
              <a:latin typeface="한컴 윤고딕 760"/>
              <a:ea typeface="한컴 윤고딕 760"/>
              <a:cs typeface="JejuMyeongj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52067" y="5363930"/>
            <a:ext cx="917095" cy="2724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1</a:t>
            </a:r>
            <a:r>
              <a:rPr lang="en-US" altLang="ko-KR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6</a:t>
            </a:r>
            <a:r>
              <a:rPr 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일(월)</a:t>
            </a:r>
            <a:endParaRPr lang="en-US" sz="1200" b="1">
              <a:solidFill>
                <a:srgbClr val="000000"/>
              </a:solidFill>
              <a:latin typeface="한컴 윤고딕 760"/>
              <a:ea typeface="한컴 윤고딕 760"/>
              <a:cs typeface="JejuMyeongj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696345" y="5363930"/>
            <a:ext cx="971595" cy="2724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altLang="ko-KR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18</a:t>
            </a:r>
            <a:r>
              <a:rPr 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일(수)</a:t>
            </a:r>
            <a:endParaRPr lang="en-US" sz="1200" b="1">
              <a:solidFill>
                <a:srgbClr val="000000"/>
              </a:solidFill>
              <a:latin typeface="한컴 윤고딕 760"/>
              <a:ea typeface="한컴 윤고딕 760"/>
              <a:cs typeface="JejuMyeongj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49490" y="5363930"/>
            <a:ext cx="973921" cy="2724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altLang="ko-KR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19</a:t>
            </a:r>
            <a:r>
              <a:rPr 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일(</a:t>
            </a:r>
            <a:r>
              <a:rPr lang="ko-KR" alt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목</a:t>
            </a:r>
            <a:r>
              <a:rPr lang="en-US" sz="12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)</a:t>
            </a:r>
            <a:endParaRPr lang="en-US" sz="1200" b="1">
              <a:solidFill>
                <a:srgbClr val="000000"/>
              </a:solidFill>
              <a:latin typeface="한컴 윤고딕 760"/>
              <a:ea typeface="한컴 윤고딕 760"/>
              <a:cs typeface="JejuMyeongjo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14400" y="2133050"/>
            <a:ext cx="762000" cy="243840"/>
          </a:xfrm>
          <a:prstGeom prst="rect">
            <a:avLst/>
          </a:prstGeom>
          <a:solidFill>
            <a:srgbClr val="60b0b6"/>
          </a:solidFill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ko-KR" altLang="en-US" sz="10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주제 구상 </a:t>
            </a:r>
            <a:endParaRPr lang="ko-KR" altLang="en-US" sz="1000" b="1">
              <a:solidFill>
                <a:srgbClr val="000000"/>
              </a:solidFill>
              <a:latin typeface="한컴 윤고딕 760"/>
              <a:ea typeface="한컴 윤고딕 760"/>
              <a:cs typeface="JejuMyeongjo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14400" y="2571200"/>
            <a:ext cx="761855" cy="243840"/>
          </a:xfrm>
          <a:prstGeom prst="rect">
            <a:avLst/>
          </a:prstGeom>
          <a:solidFill>
            <a:srgbClr val="6182d6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ko-KR" altLang="en-US" sz="1000" b="1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일정 산출</a:t>
            </a:r>
            <a:endParaRPr lang="ko-KR" altLang="en-US" sz="1000" b="1">
              <a:solidFill>
                <a:srgbClr val="000000"/>
              </a:solidFill>
              <a:latin typeface="한컴 윤고딕 760"/>
              <a:ea typeface="한컴 윤고딕 760"/>
              <a:cs typeface="JejuMyeongjo"/>
            </a:endParaRPr>
          </a:p>
        </p:txBody>
      </p:sp>
      <p:grpSp>
        <p:nvGrpSpPr>
          <p:cNvPr id="1010" name="그룹 1002"/>
          <p:cNvGrpSpPr/>
          <p:nvPr/>
        </p:nvGrpSpPr>
        <p:grpSpPr>
          <a:xfrm rot="0"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1011" name="Object 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012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sz="1300" b="0" i="0" u="none" strike="noStrike" kern="1200" cap="none" spc="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2</a:t>
            </a:r>
            <a:r>
              <a:rPr xmlns:mc="http://schemas.openxmlformats.org/markup-compatibility/2006" xmlns:hp="http://schemas.haansoft.com/office/presentation/8.0" kumimoji="0" lang="en-US" sz="1300" b="0" i="0" u="none" strike="noStrike" kern="1200" cap="none" spc="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개발 내용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60b0b6"/>
              </a:solidFill>
              <a:latin typeface="한컴 윤고딕 760"/>
              <a:ea typeface="한컴 윤고딕 760"/>
              <a:cs typeface="S-Core Dream 5 Medium"/>
            </a:endParaRPr>
          </a:p>
        </p:txBody>
      </p:sp>
      <p:sp>
        <p:nvSpPr>
          <p:cNvPr id="1014" name="Object 16"/>
          <p:cNvSpPr txBox="1"/>
          <p:nvPr/>
        </p:nvSpPr>
        <p:spPr>
          <a:xfrm>
            <a:off x="7199527" y="5363930"/>
            <a:ext cx="917095" cy="272415"/>
          </a:xfrm>
          <a:prstGeom prst="rect">
            <a:avLst/>
          </a:prstGeom>
          <a:noFill/>
        </p:spPr>
        <p:txBody>
          <a:bodyPr wrap="square" anchor="ctr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25</a:t>
            </a:r>
            <a:r>
              <a:rPr xmlns:mc="http://schemas.openxmlformats.org/markup-compatibility/2006" xmlns:hp="http://schemas.haansoft.com/office/presentation/8.0" kumimoji="0" lang="en-US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일(</a:t>
            </a: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수</a:t>
            </a:r>
            <a:r>
              <a:rPr xmlns:mc="http://schemas.openxmlformats.org/markup-compatibility/2006" xmlns:hp="http://schemas.haansoft.com/office/presentation/8.0" kumimoji="0" lang="en-US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)</a:t>
            </a:r>
            <a:endParaRPr xmlns:mc="http://schemas.openxmlformats.org/markup-compatibility/2006" xmlns:hp="http://schemas.haansoft.com/office/presentation/8.0" kumimoji="0" lang="en-US" sz="1200" b="1" i="0" u="none" strike="noStrike" kern="1200" cap="none" spc="0" normalizeH="0" baseline="0" mc:Ignorable="hp" hp:hslEmbossed="0">
              <a:solidFill>
                <a:srgbClr val="000000"/>
              </a:solidFill>
              <a:latin typeface="한컴 윤고딕 760"/>
              <a:ea typeface="한컴 윤고딕 760"/>
              <a:cs typeface="JejuMyeongjo"/>
            </a:endParaRPr>
          </a:p>
        </p:txBody>
      </p:sp>
      <p:sp>
        <p:nvSpPr>
          <p:cNvPr id="1015" name="Object 17"/>
          <p:cNvSpPr txBox="1"/>
          <p:nvPr/>
        </p:nvSpPr>
        <p:spPr>
          <a:xfrm>
            <a:off x="7943804" y="5363930"/>
            <a:ext cx="971596" cy="272415"/>
          </a:xfrm>
          <a:prstGeom prst="rect">
            <a:avLst/>
          </a:prstGeom>
          <a:noFill/>
        </p:spPr>
        <p:txBody>
          <a:bodyPr wrap="square" anchor="ctr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26</a:t>
            </a:r>
            <a:r>
              <a:rPr xmlns:mc="http://schemas.openxmlformats.org/markup-compatibility/2006" xmlns:hp="http://schemas.haansoft.com/office/presentation/8.0" kumimoji="0" lang="en-US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일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목</a:t>
            </a:r>
            <a:r>
              <a:rPr xmlns:mc="http://schemas.openxmlformats.org/markup-compatibility/2006" xmlns:hp="http://schemas.haansoft.com/office/presentation/8.0" kumimoji="0" lang="en-US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)</a:t>
            </a:r>
            <a:endParaRPr xmlns:mc="http://schemas.openxmlformats.org/markup-compatibility/2006" xmlns:hp="http://schemas.haansoft.com/office/presentation/8.0" kumimoji="0" lang="en-US" sz="1200" b="1" i="0" u="none" strike="noStrike" kern="1200" cap="none" spc="0" normalizeH="0" baseline="0" mc:Ignorable="hp" hp:hslEmbossed="0">
              <a:solidFill>
                <a:srgbClr val="000000"/>
              </a:solidFill>
              <a:latin typeface="한컴 윤고딕 760"/>
              <a:ea typeface="한컴 윤고딕 760"/>
              <a:cs typeface="JejuMyeongjo"/>
            </a:endParaRPr>
          </a:p>
        </p:txBody>
      </p:sp>
      <p:sp>
        <p:nvSpPr>
          <p:cNvPr id="1020" name="Object 45"/>
          <p:cNvSpPr txBox="1"/>
          <p:nvPr/>
        </p:nvSpPr>
        <p:spPr>
          <a:xfrm>
            <a:off x="914400" y="2952200"/>
            <a:ext cx="1524000" cy="262890"/>
          </a:xfrm>
          <a:prstGeom prst="rect">
            <a:avLst/>
          </a:prstGeom>
          <a:solidFill>
            <a:srgbClr val="60b0b6">
              <a:alpha val="100000"/>
            </a:srgbClr>
          </a:solidFill>
          <a:ln>
            <a:noFill/>
          </a:ln>
        </p:spPr>
        <p:txBody>
          <a:bodyPr wrap="square" anchor="ctr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기능 정의서</a:t>
            </a:r>
            <a:endParaRPr xmlns:mc="http://schemas.openxmlformats.org/markup-compatibility/2006" xmlns:hp="http://schemas.haansoft.com/office/presentation/8.0" kumimoji="0" lang="ko-KR" altLang="en-US" sz="1100" b="1" i="0" u="none" strike="noStrike" kern="1200" cap="none" spc="0" normalizeH="0" baseline="0" mc:Ignorable="hp" hp:hslEmbossed="0">
              <a:solidFill>
                <a:srgbClr val="000000"/>
              </a:solidFill>
              <a:latin typeface="한컴 윤고딕 760"/>
              <a:ea typeface="한컴 윤고딕 760"/>
              <a:cs typeface="JejuMyeongjo"/>
            </a:endParaRPr>
          </a:p>
        </p:txBody>
      </p:sp>
      <p:sp>
        <p:nvSpPr>
          <p:cNvPr id="1021" name="Object 45"/>
          <p:cNvSpPr txBox="1"/>
          <p:nvPr/>
        </p:nvSpPr>
        <p:spPr>
          <a:xfrm>
            <a:off x="914400" y="3375110"/>
            <a:ext cx="1523855" cy="262890"/>
          </a:xfrm>
          <a:prstGeom prst="rect">
            <a:avLst/>
          </a:prstGeom>
          <a:solidFill>
            <a:srgbClr val="6182d6">
              <a:alpha val="100000"/>
            </a:srgbClr>
          </a:solidFill>
          <a:ln>
            <a:noFill/>
          </a:ln>
        </p:spPr>
        <p:txBody>
          <a:bodyPr wrap="square" anchor="ctr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사이트 구조 설계서</a:t>
            </a:r>
            <a:endParaRPr xmlns:mc="http://schemas.openxmlformats.org/markup-compatibility/2006" xmlns:hp="http://schemas.haansoft.com/office/presentation/8.0" kumimoji="0" lang="ko-KR" altLang="en-US" sz="1100" b="1" i="0" u="none" strike="noStrike" kern="1200" cap="none" spc="0" normalizeH="0" baseline="0" mc:Ignorable="hp" hp:hslEmbossed="0">
              <a:solidFill>
                <a:srgbClr val="000000"/>
              </a:solidFill>
              <a:latin typeface="한컴 윤고딕 760"/>
              <a:ea typeface="한컴 윤고딕 760"/>
              <a:cs typeface="JejuMyeongjo"/>
            </a:endParaRPr>
          </a:p>
        </p:txBody>
      </p:sp>
      <p:sp>
        <p:nvSpPr>
          <p:cNvPr id="1022" name="Object 45"/>
          <p:cNvSpPr txBox="1"/>
          <p:nvPr/>
        </p:nvSpPr>
        <p:spPr>
          <a:xfrm>
            <a:off x="914400" y="3782780"/>
            <a:ext cx="1524000" cy="262890"/>
          </a:xfrm>
          <a:prstGeom prst="rect">
            <a:avLst/>
          </a:prstGeom>
          <a:solidFill>
            <a:srgbClr val="60b0b6">
              <a:alpha val="100000"/>
            </a:srgbClr>
          </a:solidFill>
          <a:ln>
            <a:noFill/>
          </a:ln>
        </p:spPr>
        <p:txBody>
          <a:bodyPr wrap="square" anchor="ctr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DB</a:t>
            </a:r>
            <a:r>
              <a:rPr xmlns:mc="http://schemas.openxmlformats.org/markup-compatibility/2006" xmlns:hp="http://schemas.haansoft.com/office/presentation/8.0" kumimoji="0" lang="ko-KR" altLang="en-US" sz="1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  설계서</a:t>
            </a:r>
            <a:endParaRPr xmlns:mc="http://schemas.openxmlformats.org/markup-compatibility/2006" xmlns:hp="http://schemas.haansoft.com/office/presentation/8.0" kumimoji="0" lang="ko-KR" altLang="en-US" sz="1100" b="1" i="0" u="none" strike="noStrike" kern="1200" cap="none" spc="0" normalizeH="0" baseline="0" mc:Ignorable="hp" hp:hslEmbossed="0">
              <a:solidFill>
                <a:srgbClr val="000000"/>
              </a:solidFill>
              <a:latin typeface="한컴 윤고딕 760"/>
              <a:ea typeface="한컴 윤고딕 760"/>
              <a:cs typeface="JejuMyeongjo"/>
            </a:endParaRPr>
          </a:p>
        </p:txBody>
      </p:sp>
      <p:sp>
        <p:nvSpPr>
          <p:cNvPr id="1023" name="Object 45"/>
          <p:cNvSpPr txBox="1"/>
          <p:nvPr/>
        </p:nvSpPr>
        <p:spPr>
          <a:xfrm>
            <a:off x="914400" y="4201880"/>
            <a:ext cx="1524000" cy="262890"/>
          </a:xfrm>
          <a:prstGeom prst="rect">
            <a:avLst/>
          </a:prstGeom>
          <a:solidFill>
            <a:srgbClr val="6182d6">
              <a:alpha val="100000"/>
            </a:srgbClr>
          </a:solidFill>
          <a:ln>
            <a:noFill/>
          </a:ln>
        </p:spPr>
        <p:txBody>
          <a:bodyPr wrap="square" anchor="ctr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화면 정의서</a:t>
            </a:r>
            <a:endParaRPr xmlns:mc="http://schemas.openxmlformats.org/markup-compatibility/2006" xmlns:hp="http://schemas.haansoft.com/office/presentation/8.0" kumimoji="0" lang="ko-KR" altLang="en-US" sz="1100" b="1" i="0" u="none" strike="noStrike" kern="1200" cap="none" spc="0" normalizeH="0" baseline="0" mc:Ignorable="hp" hp:hslEmbossed="0">
              <a:solidFill>
                <a:srgbClr val="000000"/>
              </a:solidFill>
              <a:latin typeface="한컴 윤고딕 760"/>
              <a:ea typeface="한컴 윤고딕 760"/>
              <a:cs typeface="JejuMyeongjo"/>
            </a:endParaRPr>
          </a:p>
        </p:txBody>
      </p:sp>
      <p:sp>
        <p:nvSpPr>
          <p:cNvPr id="1024" name="Object 45"/>
          <p:cNvSpPr txBox="1"/>
          <p:nvPr/>
        </p:nvSpPr>
        <p:spPr>
          <a:xfrm>
            <a:off x="2438400" y="4628600"/>
            <a:ext cx="4495800" cy="262890"/>
          </a:xfrm>
          <a:prstGeom prst="rect">
            <a:avLst/>
          </a:prstGeom>
          <a:solidFill>
            <a:srgbClr val="60b0b6">
              <a:alpha val="100000"/>
            </a:srgbClr>
          </a:solidFill>
          <a:ln>
            <a:noFill/>
          </a:ln>
        </p:spPr>
        <p:txBody>
          <a:bodyPr wrap="square" anchor="ctr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개발</a:t>
            </a:r>
            <a:endParaRPr xmlns:mc="http://schemas.openxmlformats.org/markup-compatibility/2006" xmlns:hp="http://schemas.haansoft.com/office/presentation/8.0" kumimoji="0" lang="ko-KR" altLang="en-US" sz="1100" b="1" i="0" u="none" strike="noStrike" kern="1200" cap="none" spc="0" normalizeH="0" baseline="0" mc:Ignorable="hp" hp:hslEmbossed="0">
              <a:solidFill>
                <a:srgbClr val="000000"/>
              </a:solidFill>
              <a:latin typeface="한컴 윤고딕 760"/>
              <a:ea typeface="한컴 윤고딕 760"/>
              <a:cs typeface="JejuMyeongjo"/>
            </a:endParaRPr>
          </a:p>
        </p:txBody>
      </p:sp>
      <p:sp>
        <p:nvSpPr>
          <p:cNvPr id="1025" name="Object 45"/>
          <p:cNvSpPr txBox="1"/>
          <p:nvPr/>
        </p:nvSpPr>
        <p:spPr>
          <a:xfrm>
            <a:off x="6934200" y="5051510"/>
            <a:ext cx="1600200" cy="262890"/>
          </a:xfrm>
          <a:prstGeom prst="rect">
            <a:avLst/>
          </a:prstGeom>
          <a:solidFill>
            <a:srgbClr val="6182d6">
              <a:alpha val="100000"/>
            </a:srgbClr>
          </a:solidFill>
          <a:ln>
            <a:noFill/>
          </a:ln>
        </p:spPr>
        <p:txBody>
          <a:bodyPr wrap="square" anchor="ctr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한컴 윤고딕 760"/>
                <a:ea typeface="한컴 윤고딕 760"/>
                <a:cs typeface="JejuMyeongjo"/>
              </a:rPr>
              <a:t>테스트</a:t>
            </a:r>
            <a:endParaRPr xmlns:mc="http://schemas.openxmlformats.org/markup-compatibility/2006" xmlns:hp="http://schemas.haansoft.com/office/presentation/8.0" kumimoji="0" lang="ko-KR" altLang="en-US" sz="1100" b="1" i="0" u="none" strike="noStrike" kern="1200" cap="none" spc="0" normalizeH="0" baseline="0" mc:Ignorable="hp" hp:hslEmbossed="0">
              <a:solidFill>
                <a:srgbClr val="000000"/>
              </a:solidFill>
              <a:latin typeface="한컴 윤고딕 760"/>
              <a:ea typeface="한컴 윤고딕 760"/>
              <a:cs typeface="JejuMyeongjo"/>
            </a:endParaRPr>
          </a:p>
        </p:txBody>
      </p:sp>
      <p:sp>
        <p:nvSpPr>
          <p:cNvPr id="1026" name="Object 20"/>
          <p:cNvSpPr txBox="1"/>
          <p:nvPr/>
        </p:nvSpPr>
        <p:spPr>
          <a:xfrm>
            <a:off x="609600" y="1676400"/>
            <a:ext cx="1925778" cy="361400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1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윤고딕 760"/>
                <a:ea typeface="한컴 윤고딕 760"/>
                <a:cs typeface="Gmarket Sans Medium"/>
              </a:rPr>
              <a:t>월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한컴 윤고딕 760"/>
              <a:ea typeface="한컴 윤고딕 760"/>
              <a:cs typeface="Gmarket Sans Medium"/>
            </a:endParaRPr>
          </a:p>
        </p:txBody>
      </p:sp>
      <p:grpSp>
        <p:nvGrpSpPr>
          <p:cNvPr id="1027" name="그룹 1002"/>
          <p:cNvGrpSpPr/>
          <p:nvPr/>
        </p:nvGrpSpPr>
        <p:grpSpPr>
          <a:xfrm rot="0"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28" name="Object 1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  <p:sp>
        <p:nvSpPr>
          <p:cNvPr id="1033" name="Object 16"/>
          <p:cNvSpPr txBox="1"/>
          <p:nvPr/>
        </p:nvSpPr>
        <p:spPr>
          <a:xfrm>
            <a:off x="152400" y="573433"/>
            <a:ext cx="3363390" cy="520037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0" cap="none" spc="-400" normalizeH="0" baseline="0" mc:Ignorable="hp" hp:hslEmbossed="0">
                <a:solidFill>
                  <a:srgbClr val="000000"/>
                </a:solidFill>
                <a:latin typeface="한컴 윤고딕 760"/>
                <a:ea typeface="한컴 윤고딕 760"/>
                <a:cs typeface="Gmarket Sans Bold"/>
              </a:rPr>
              <a:t>개발 일정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0" cap="none" spc="-400" normalizeH="0" baseline="0" mc:Ignorable="hp" hp:hslEmbossed="0">
              <a:solidFill>
                <a:srgbClr val="000000"/>
              </a:solidFill>
              <a:latin typeface="한컴 윤고딕 760"/>
              <a:ea typeface="한컴 윤고딕 760"/>
              <a:cs typeface="Gmarket Sans Bold"/>
            </a:endParaRPr>
          </a:p>
        </p:txBody>
      </p:sp>
      <p:sp>
        <p:nvSpPr>
          <p:cNvPr id="1034" name="Object 17"/>
          <p:cNvSpPr txBox="1"/>
          <p:nvPr/>
        </p:nvSpPr>
        <p:spPr>
          <a:xfrm>
            <a:off x="152401" y="152400"/>
            <a:ext cx="1114664" cy="525570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sz="2900" b="0" i="0" u="none" strike="noStrike" kern="0" cap="none" spc="-40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#0</a:t>
            </a:r>
            <a:r>
              <a:rPr xmlns:mc="http://schemas.openxmlformats.org/markup-compatibility/2006" xmlns:hp="http://schemas.haansoft.com/office/presentation/8.0" kumimoji="0" lang="en-US" altLang="ko-KR" sz="2900" b="0" i="0" u="none" strike="noStrike" kern="0" cap="none" spc="-40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Gmarket Sans Bold"/>
              </a:rPr>
              <a:t>2</a:t>
            </a:r>
            <a:endParaRPr xmlns:mc="http://schemas.openxmlformats.org/markup-compatibility/2006" xmlns:hp="http://schemas.haansoft.com/office/presentation/8.0" kumimoji="0" lang="en-US" altLang="ko-KR" sz="2900" b="0" i="0" u="none" strike="noStrike" kern="0" cap="none" spc="-400" normalizeH="0" baseline="0" mc:Ignorable="hp" hp:hslEmbossed="0">
              <a:solidFill>
                <a:srgbClr val="60b0b6"/>
              </a:solidFill>
              <a:latin typeface="한컴 윤고딕 760"/>
              <a:ea typeface="한컴 윤고딕 760"/>
              <a:cs typeface="Gmarket Sans Bold"/>
            </a:endParaRPr>
          </a:p>
        </p:txBody>
      </p:sp>
    </p:spTree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 rot="0">
            <a:off x="0" y="5562600"/>
            <a:ext cx="9906000" cy="1295400"/>
            <a:chOff x="-100268" y="4037192"/>
            <a:chExt cx="10929196" cy="29189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00268" y="4037192"/>
              <a:ext cx="10929196" cy="291890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6200" y="228600"/>
            <a:ext cx="8763000" cy="5181600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2362200" y="362306"/>
            <a:ext cx="4821871" cy="35968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endParaRPr lang="ko-KR" altLang="en-US" b="1">
              <a:latin typeface="한컴 윤고딕 760"/>
              <a:ea typeface="한컴 윤고딕 760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047320" y="6019800"/>
            <a:ext cx="7325280" cy="3314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ko-KR" altLang="en-US" sz="1600" b="1">
                <a:solidFill>
                  <a:schemeClr val="lt1"/>
                </a:solidFill>
                <a:latin typeface="한컴 윤고딕 760"/>
                <a:ea typeface="한컴 윤고딕 760"/>
              </a:rPr>
              <a:t>Entity Relationship Diagram</a:t>
            </a:r>
            <a:r>
              <a:rPr lang="en-US" altLang="ko-KR" sz="1600" b="1">
                <a:solidFill>
                  <a:schemeClr val="lt1"/>
                </a:solidFill>
                <a:latin typeface="한컴 윤고딕 760"/>
                <a:ea typeface="한컴 윤고딕 760"/>
              </a:rPr>
              <a:t>(ERD)</a:t>
            </a:r>
            <a:r>
              <a:rPr lang="ko-KR" altLang="en-US" sz="1600" b="1">
                <a:solidFill>
                  <a:schemeClr val="lt1"/>
                </a:solidFill>
                <a:latin typeface="한컴 윤고딕 760"/>
                <a:ea typeface="한컴 윤고딕 760"/>
              </a:rPr>
              <a:t> </a:t>
            </a:r>
            <a:endParaRPr lang="en-US" altLang="ko-KR" sz="1600">
              <a:solidFill>
                <a:schemeClr val="lt1"/>
              </a:solidFill>
            </a:endParaRPr>
          </a:p>
        </p:txBody>
      </p:sp>
      <p:grpSp>
        <p:nvGrpSpPr>
          <p:cNvPr id="1009" name="그룹 1009"/>
          <p:cNvGrpSpPr/>
          <p:nvPr/>
        </p:nvGrpSpPr>
        <p:grpSpPr>
          <a:xfrm rot="0">
            <a:off x="2209800" y="6006732"/>
            <a:ext cx="302906" cy="241668"/>
            <a:chOff x="2319036" y="5609352"/>
            <a:chExt cx="334038" cy="26650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0800000">
              <a:off x="2319036" y="5609352"/>
              <a:ext cx="334038" cy="266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rot="0">
            <a:off x="8841094" y="6006732"/>
            <a:ext cx="302906" cy="241668"/>
            <a:chOff x="8042164" y="5665397"/>
            <a:chExt cx="334038" cy="26650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042164" y="5665397"/>
              <a:ext cx="334038" cy="266507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1976622" y="789106"/>
            <a:ext cx="550837" cy="28721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1300" b="1" kern="0" spc="-100">
                <a:solidFill>
                  <a:srgbClr val="ffffff"/>
                </a:solidFill>
                <a:latin typeface="한컴 윤고딕 760"/>
                <a:ea typeface="한컴 윤고딕 760"/>
                <a:cs typeface="S-Core Dream 5 Medium"/>
              </a:rPr>
              <a:t>01</a:t>
            </a:r>
            <a:endParaRPr lang="en-US" b="1">
              <a:latin typeface="한컴 윤고딕 760"/>
              <a:ea typeface="한컴 윤고딕 760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545163" y="789106"/>
            <a:ext cx="550837" cy="28721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1300" b="1" kern="0" spc="-100">
                <a:solidFill>
                  <a:srgbClr val="ffffff"/>
                </a:solidFill>
                <a:latin typeface="한컴 윤고딕 760"/>
                <a:ea typeface="한컴 윤고딕 760"/>
                <a:cs typeface="S-Core Dream 5 Medium"/>
              </a:rPr>
              <a:t>03</a:t>
            </a:r>
            <a:endParaRPr lang="en-US" b="1">
              <a:latin typeface="한컴 윤고딕 760"/>
              <a:ea typeface="한컴 윤고딕 760"/>
            </a:endParaRPr>
          </a:p>
        </p:txBody>
      </p:sp>
      <p:sp>
        <p:nvSpPr>
          <p:cNvPr id="1020" name="Object 15"/>
          <p:cNvSpPr txBox="1"/>
          <p:nvPr/>
        </p:nvSpPr>
        <p:spPr>
          <a:xfrm>
            <a:off x="312753" y="6191488"/>
            <a:ext cx="2582847" cy="514112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0" cap="none" spc="-400" normalizeH="0" baseline="0" mc:Ignorable="hp" hp:hslEmbossed="0">
                <a:solidFill>
                  <a:srgbClr val="ffffff"/>
                </a:solidFill>
                <a:latin typeface="한컴 윤고딕 760"/>
                <a:ea typeface="한컴 윤고딕 760"/>
                <a:cs typeface="Gmarket Sans Bold"/>
              </a:rPr>
              <a:t>개발 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0" cap="none" spc="-400" normalizeH="0" baseline="0" mc:Ignorable="hp" hp:hslEmbossed="0">
                <a:solidFill>
                  <a:srgbClr val="ffffff"/>
                </a:solidFill>
                <a:latin typeface="한컴 윤고딕 760"/>
                <a:ea typeface="한컴 윤고딕 760"/>
                <a:cs typeface="Gmarket Sans Bold"/>
              </a:rPr>
              <a:t>DB</a:t>
            </a:r>
            <a:endParaRPr xmlns:mc="http://schemas.openxmlformats.org/markup-compatibility/2006" xmlns:hp="http://schemas.haansoft.com/office/presentation/8.0" kumimoji="0" lang="en-US" altLang="ko-KR" sz="2800" b="0" i="0" u="none" strike="noStrike" kern="0" cap="none" spc="-400" normalizeH="0" baseline="0" mc:Ignorable="hp" hp:hslEmbossed="0">
              <a:solidFill>
                <a:srgbClr val="ffffff"/>
              </a:solidFill>
              <a:latin typeface="한컴 윤고딕 760"/>
              <a:ea typeface="한컴 윤고딕 760"/>
              <a:cs typeface="Gmarket Sans Bold"/>
            </a:endParaRPr>
          </a:p>
        </p:txBody>
      </p:sp>
      <p:sp>
        <p:nvSpPr>
          <p:cNvPr id="1021" name="Object 16"/>
          <p:cNvSpPr txBox="1"/>
          <p:nvPr/>
        </p:nvSpPr>
        <p:spPr>
          <a:xfrm>
            <a:off x="287016" y="5694255"/>
            <a:ext cx="855984" cy="525570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sz="2900" b="0" i="0" u="none" strike="noStrike" kern="0" cap="none" spc="-400" normalizeH="0" baseline="0" mc:Ignorable="hp" hp:hslEmbossed="0">
                <a:solidFill>
                  <a:srgbClr val="ffffff"/>
                </a:solidFill>
                <a:latin typeface="한컴 윤고딕 760"/>
                <a:ea typeface="한컴 윤고딕 760"/>
                <a:cs typeface="Gmarket Sans Bold"/>
              </a:rPr>
              <a:t>#0</a:t>
            </a:r>
            <a:r>
              <a:rPr xmlns:mc="http://schemas.openxmlformats.org/markup-compatibility/2006" xmlns:hp="http://schemas.haansoft.com/office/presentation/8.0" kumimoji="0" lang="en-US" altLang="ko-KR" sz="2900" b="0" i="0" u="none" strike="noStrike" kern="0" cap="none" spc="-400" normalizeH="0" baseline="0" mc:Ignorable="hp" hp:hslEmbossed="0">
                <a:solidFill>
                  <a:srgbClr val="ffffff"/>
                </a:solidFill>
                <a:latin typeface="한컴 윤고딕 760"/>
                <a:ea typeface="한컴 윤고딕 760"/>
                <a:cs typeface="Gmarket Sans Bold"/>
              </a:rPr>
              <a:t>3</a:t>
            </a:r>
            <a:endParaRPr xmlns:mc="http://schemas.openxmlformats.org/markup-compatibility/2006" xmlns:hp="http://schemas.haansoft.com/office/presentation/8.0" kumimoji="0" lang="en-US" altLang="ko-KR" sz="2900" b="0" i="0" u="none" strike="noStrike" kern="0" cap="none" spc="-400" normalizeH="0" baseline="0" mc:Ignorable="hp" hp:hslEmbossed="0">
              <a:solidFill>
                <a:srgbClr val="ffffff"/>
              </a:solidFill>
              <a:latin typeface="한컴 윤고딕 760"/>
              <a:ea typeface="한컴 윤고딕 760"/>
              <a:cs typeface="Gmarket Sans Bold"/>
            </a:endParaRPr>
          </a:p>
        </p:txBody>
      </p:sp>
      <p:grpSp>
        <p:nvGrpSpPr>
          <p:cNvPr id="1022" name="그룹 1002"/>
          <p:cNvGrpSpPr/>
          <p:nvPr/>
        </p:nvGrpSpPr>
        <p:grpSpPr>
          <a:xfrm rot="0"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1023" name="Object 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sp>
        <p:nvSpPr>
          <p:cNvPr id="1024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sz="1300" b="0" i="0" u="none" strike="noStrike" kern="1200" cap="none" spc="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2</a:t>
            </a:r>
            <a:r>
              <a:rPr xmlns:mc="http://schemas.openxmlformats.org/markup-compatibility/2006" xmlns:hp="http://schemas.haansoft.com/office/presentation/8.0" kumimoji="0" lang="en-US" sz="1300" b="0" i="0" u="none" strike="noStrike" kern="1200" cap="none" spc="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개발 내용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60b0b6"/>
              </a:solidFill>
              <a:latin typeface="한컴 윤고딕 760"/>
              <a:ea typeface="한컴 윤고딕 760"/>
              <a:cs typeface="S-Core Dream 5 Medium"/>
            </a:endParaRPr>
          </a:p>
        </p:txBody>
      </p:sp>
      <p:grpSp>
        <p:nvGrpSpPr>
          <p:cNvPr id="1041" name="그룹 1040"/>
          <p:cNvGrpSpPr/>
          <p:nvPr/>
        </p:nvGrpSpPr>
        <p:grpSpPr>
          <a:xfrm rot="0">
            <a:off x="0" y="1905000"/>
            <a:ext cx="732584" cy="732584"/>
            <a:chOff x="1852123" y="524255"/>
            <a:chExt cx="884984" cy="884984"/>
          </a:xfrm>
        </p:grpSpPr>
        <p:grpSp>
          <p:nvGrpSpPr>
            <p:cNvPr id="1042" name="그룹 1012"/>
            <p:cNvGrpSpPr/>
            <p:nvPr/>
          </p:nvGrpSpPr>
          <p:grpSpPr>
            <a:xfrm rot="0">
              <a:off x="1852123" y="524255"/>
              <a:ext cx="884983" cy="884983"/>
              <a:chOff x="2023448" y="2391593"/>
              <a:chExt cx="729291" cy="729291"/>
            </a:xfrm>
          </p:grpSpPr>
          <p:pic>
            <p:nvPicPr>
              <p:cNvPr id="1043" name="Object 44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2023448" y="2391593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044" name="Object 45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2181970" y="2550115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045" name="Object 48"/>
            <p:cNvSpPr txBox="1"/>
            <p:nvPr/>
          </p:nvSpPr>
          <p:spPr>
            <a:xfrm>
              <a:off x="1976619" y="789104"/>
              <a:ext cx="550836" cy="342694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sz="1300" b="1" i="0" u="none" strike="noStrike" kern="0" cap="none" spc="-100" normalizeH="0" baseline="0" mc:Ignorable="hp" hp:hslEmbossed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01</a:t>
              </a:r>
              <a:endParaRPr xmlns:mc="http://schemas.openxmlformats.org/markup-compatibility/2006" xmlns:hp="http://schemas.haansoft.com/office/presentation/8.0" kumimoji="0" 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한컴 윤고딕 760"/>
                <a:ea typeface="한컴 윤고딕 760"/>
              </a:endParaRPr>
            </a:p>
          </p:txBody>
        </p:sp>
      </p:grpSp>
      <p:grpSp>
        <p:nvGrpSpPr>
          <p:cNvPr id="1046" name="그룹 1045"/>
          <p:cNvGrpSpPr/>
          <p:nvPr/>
        </p:nvGrpSpPr>
        <p:grpSpPr>
          <a:xfrm rot="0">
            <a:off x="6781800" y="3657600"/>
            <a:ext cx="732584" cy="732584"/>
            <a:chOff x="5420665" y="524255"/>
            <a:chExt cx="884984" cy="884984"/>
          </a:xfrm>
        </p:grpSpPr>
        <p:grpSp>
          <p:nvGrpSpPr>
            <p:cNvPr id="1047" name="그룹 1014"/>
            <p:cNvGrpSpPr/>
            <p:nvPr/>
          </p:nvGrpSpPr>
          <p:grpSpPr>
            <a:xfrm rot="0">
              <a:off x="5420665" y="524255"/>
              <a:ext cx="884983" cy="884983"/>
              <a:chOff x="5958756" y="2391593"/>
              <a:chExt cx="729291" cy="729291"/>
            </a:xfrm>
          </p:grpSpPr>
          <p:pic>
            <p:nvPicPr>
              <p:cNvPr id="1048" name="Object 51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5958756" y="2391593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049" name="Object 52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6117278" y="2550115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050" name="Object 55"/>
            <p:cNvSpPr txBox="1"/>
            <p:nvPr/>
          </p:nvSpPr>
          <p:spPr>
            <a:xfrm>
              <a:off x="5545161" y="789102"/>
              <a:ext cx="550836" cy="342695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sz="1300" b="1" i="0" u="none" strike="noStrike" kern="0" cap="none" spc="-100" normalizeH="0" baseline="0" mc:Ignorable="hp" hp:hslEmbossed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</a:t>
              </a:r>
              <a:r>
                <a:rPr xmlns:mc="http://schemas.openxmlformats.org/markup-compatibility/2006" xmlns:hp="http://schemas.haansoft.com/office/presentation/8.0" kumimoji="0" lang="en-US" altLang="ko-KR" sz="1300" b="1" i="0" u="none" strike="noStrike" kern="0" cap="none" spc="-100" normalizeH="0" baseline="0" mc:Ignorable="hp" hp:hslEmbossed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4</a:t>
              </a:r>
              <a:endParaRPr xmlns:mc="http://schemas.openxmlformats.org/markup-compatibility/2006" xmlns:hp="http://schemas.haansoft.com/office/presentation/8.0" kumimoji="0" lang="en-US" altLang="ko-KR" sz="1300" b="1" i="0" u="none" strike="noStrike" kern="0" cap="none" spc="-100" normalizeH="0" baseline="0" mc:Ignorable="hp" hp:hslEmbossed="0">
                <a:solidFill>
                  <a:srgbClr val="ffffff"/>
                </a:solidFill>
                <a:latin typeface="한컴 윤고딕 760"/>
                <a:ea typeface="한컴 윤고딕 760"/>
                <a:cs typeface="S-Core Dream 5 Medium"/>
              </a:endParaRPr>
            </a:p>
          </p:txBody>
        </p:sp>
      </p:grpSp>
      <p:grpSp>
        <p:nvGrpSpPr>
          <p:cNvPr id="1051" name="그룹 1050"/>
          <p:cNvGrpSpPr/>
          <p:nvPr/>
        </p:nvGrpSpPr>
        <p:grpSpPr>
          <a:xfrm rot="0">
            <a:off x="1219200" y="3733800"/>
            <a:ext cx="732584" cy="732584"/>
            <a:chOff x="7213604" y="893887"/>
            <a:chExt cx="884984" cy="884984"/>
          </a:xfrm>
        </p:grpSpPr>
        <p:grpSp>
          <p:nvGrpSpPr>
            <p:cNvPr id="1052" name="그룹 1016"/>
            <p:cNvGrpSpPr/>
            <p:nvPr/>
          </p:nvGrpSpPr>
          <p:grpSpPr>
            <a:xfrm rot="0">
              <a:off x="7213604" y="893887"/>
              <a:ext cx="884983" cy="884983"/>
              <a:chOff x="7935970" y="2799215"/>
              <a:chExt cx="729291" cy="729291"/>
            </a:xfrm>
          </p:grpSpPr>
          <p:pic>
            <p:nvPicPr>
              <p:cNvPr id="1053" name="Object 58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7935970" y="2799215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054" name="Object 59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8094492" y="2957737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055" name="Object 62"/>
            <p:cNvSpPr txBox="1"/>
            <p:nvPr/>
          </p:nvSpPr>
          <p:spPr>
            <a:xfrm>
              <a:off x="7331754" y="1158112"/>
              <a:ext cx="560970" cy="34554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sz="1300" b="1" i="0" u="none" strike="noStrike" kern="0" cap="none" spc="-100" normalizeH="0" baseline="0" mc:Ignorable="hp" hp:hslEmbossed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</a:t>
              </a:r>
              <a:r>
                <a:rPr xmlns:mc="http://schemas.openxmlformats.org/markup-compatibility/2006" xmlns:hp="http://schemas.haansoft.com/office/presentation/8.0" kumimoji="0" lang="en-US" altLang="ko-KR" sz="1300" b="1" i="0" u="none" strike="noStrike" kern="0" cap="none" spc="-100" normalizeH="0" baseline="0" mc:Ignorable="hp" hp:hslEmbossed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3</a:t>
              </a:r>
              <a:endParaRPr xmlns:mc="http://schemas.openxmlformats.org/markup-compatibility/2006" xmlns:hp="http://schemas.haansoft.com/office/presentation/8.0" kumimoji="0" lang="en-US" altLang="ko-KR" sz="1300" b="1" i="0" u="none" strike="noStrike" kern="0" cap="none" spc="-100" normalizeH="0" baseline="0" mc:Ignorable="hp" hp:hslEmbossed="0">
                <a:solidFill>
                  <a:srgbClr val="ffffff"/>
                </a:solidFill>
                <a:latin typeface="한컴 윤고딕 760"/>
                <a:ea typeface="한컴 윤고딕 760"/>
                <a:cs typeface="S-Core Dream 5 Medium"/>
              </a:endParaRPr>
            </a:p>
          </p:txBody>
        </p:sp>
      </p:grpSp>
      <p:sp>
        <p:nvSpPr>
          <p:cNvPr id="1056" name="Object 74"/>
          <p:cNvSpPr txBox="1"/>
          <p:nvPr/>
        </p:nvSpPr>
        <p:spPr>
          <a:xfrm>
            <a:off x="2061077" y="683746"/>
            <a:ext cx="455979" cy="289684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sz="1300" b="1" i="0" u="none" strike="noStrike" kern="0" cap="none" spc="-100" normalizeH="0" baseline="0" mc:Ignorable="hp" hp:hslEmbossed="0">
                <a:solidFill>
                  <a:srgbClr val="ffffff"/>
                </a:solidFill>
                <a:latin typeface="한컴 윤고딕 760"/>
                <a:ea typeface="한컴 윤고딕 760"/>
                <a:cs typeface="S-Core Dream 5 Medium"/>
              </a:rPr>
              <a:t>02</a:t>
            </a:r>
            <a:endParaRPr xmlns:mc="http://schemas.openxmlformats.org/markup-compatibility/2006" xmlns:hp="http://schemas.haansoft.com/office/presentation/8.0" kumimoji="0" 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한컴 윤고딕 760"/>
              <a:ea typeface="한컴 윤고딕 760"/>
            </a:endParaRPr>
          </a:p>
        </p:txBody>
      </p:sp>
      <p:grpSp>
        <p:nvGrpSpPr>
          <p:cNvPr id="1057" name="그룹 1056"/>
          <p:cNvGrpSpPr/>
          <p:nvPr/>
        </p:nvGrpSpPr>
        <p:grpSpPr>
          <a:xfrm rot="0">
            <a:off x="6049216" y="1295400"/>
            <a:ext cx="732584" cy="732584"/>
            <a:chOff x="3634367" y="893887"/>
            <a:chExt cx="884984" cy="884984"/>
          </a:xfrm>
        </p:grpSpPr>
        <p:grpSp>
          <p:nvGrpSpPr>
            <p:cNvPr id="1058" name="그룹 1019"/>
            <p:cNvGrpSpPr/>
            <p:nvPr/>
          </p:nvGrpSpPr>
          <p:grpSpPr>
            <a:xfrm rot="0">
              <a:off x="3634367" y="893887"/>
              <a:ext cx="884983" cy="884983"/>
              <a:chOff x="3988866" y="2799215"/>
              <a:chExt cx="729291" cy="729291"/>
            </a:xfrm>
          </p:grpSpPr>
          <p:pic>
            <p:nvPicPr>
              <p:cNvPr id="1059" name="Object 70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>
                <a:off x="3988866" y="2799215"/>
                <a:ext cx="729291" cy="729291"/>
              </a:xfrm>
              <a:prstGeom prst="rect">
                <a:avLst/>
              </a:prstGeom>
            </p:spPr>
          </p:pic>
          <p:pic>
            <p:nvPicPr>
              <p:cNvPr id="1060" name="Object 71"/>
              <p:cNvPicPr>
                <a:picLocks noChangeAspect="1"/>
              </p:cNvPicPr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>
                <a:off x="4147388" y="2957737"/>
                <a:ext cx="364646" cy="364646"/>
              </a:xfrm>
              <a:prstGeom prst="rect">
                <a:avLst/>
              </a:prstGeom>
            </p:spPr>
          </p:pic>
        </p:grpSp>
        <p:sp>
          <p:nvSpPr>
            <p:cNvPr id="1061" name="Object 74"/>
            <p:cNvSpPr txBox="1"/>
            <p:nvPr/>
          </p:nvSpPr>
          <p:spPr>
            <a:xfrm>
              <a:off x="3758864" y="1158112"/>
              <a:ext cx="550837" cy="34554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sz="1300" b="1" i="0" u="none" strike="noStrike" kern="0" cap="none" spc="-100" normalizeH="0" baseline="0" mc:Ignorable="hp" hp:hslEmbossed="0">
                  <a:solidFill>
                    <a:srgbClr val="ffffff"/>
                  </a:solidFill>
                  <a:latin typeface="한컴 윤고딕 760"/>
                  <a:ea typeface="한컴 윤고딕 760"/>
                  <a:cs typeface="S-Core Dream 5 Medium"/>
                </a:rPr>
                <a:t>02</a:t>
              </a:r>
              <a:endParaRPr xmlns:mc="http://schemas.openxmlformats.org/markup-compatibility/2006" xmlns:hp="http://schemas.haansoft.com/office/presentation/8.0" kumimoji="0" 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한컴 윤고딕 760"/>
                <a:ea typeface="한컴 윤고딕 760"/>
              </a:endParaRPr>
            </a:p>
          </p:txBody>
        </p:sp>
      </p:grpSp>
      <p:sp>
        <p:nvSpPr>
          <p:cNvPr id="1062" name="Object 8"/>
          <p:cNvSpPr txBox="1"/>
          <p:nvPr/>
        </p:nvSpPr>
        <p:spPr>
          <a:xfrm>
            <a:off x="-152400" y="2133600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0" cap="none" spc="-100" normalizeH="0" baseline="0" mc:Ignorable="hp" hp:hslEmbossed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Shop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0" cap="none" spc="-100" normalizeH="0" baseline="0" mc:Ignorable="hp" hp:hslEmbossed="0">
              <a:solidFill>
                <a:srgbClr val="000000"/>
              </a:solidFill>
              <a:latin typeface="한컴 윤고딕 760"/>
              <a:ea typeface="한컴 윤고딕 760"/>
              <a:cs typeface="S-Core Dream 4 Regular"/>
            </a:endParaRPr>
          </a:p>
        </p:txBody>
      </p:sp>
      <p:sp>
        <p:nvSpPr>
          <p:cNvPr id="1063" name="Object 8"/>
          <p:cNvSpPr txBox="1"/>
          <p:nvPr/>
        </p:nvSpPr>
        <p:spPr>
          <a:xfrm>
            <a:off x="6009334" y="1524000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0" cap="none" spc="-100" normalizeH="0" baseline="0" mc:Ignorable="hp" hp:hslEmbossed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Account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0" cap="none" spc="-100" normalizeH="0" baseline="0" mc:Ignorable="hp" hp:hslEmbossed="0">
              <a:solidFill>
                <a:srgbClr val="000000"/>
              </a:solidFill>
              <a:latin typeface="한컴 윤고딕 760"/>
              <a:ea typeface="한컴 윤고딕 760"/>
              <a:cs typeface="S-Core Dream 4 Regular"/>
            </a:endParaRPr>
          </a:p>
        </p:txBody>
      </p:sp>
      <p:sp>
        <p:nvSpPr>
          <p:cNvPr id="1064" name="Object 8"/>
          <p:cNvSpPr txBox="1"/>
          <p:nvPr/>
        </p:nvSpPr>
        <p:spPr>
          <a:xfrm>
            <a:off x="6695134" y="3886200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0" cap="none" spc="-100" normalizeH="0" baseline="0" mc:Ignorable="hp" hp:hslEmbossed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About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0" cap="none" spc="-100" normalizeH="0" baseline="0" mc:Ignorable="hp" hp:hslEmbossed="0">
              <a:solidFill>
                <a:srgbClr val="000000"/>
              </a:solidFill>
              <a:latin typeface="한컴 윤고딕 760"/>
              <a:ea typeface="한컴 윤고딕 760"/>
              <a:cs typeface="S-Core Dream 4 Regular"/>
            </a:endParaRPr>
          </a:p>
        </p:txBody>
      </p:sp>
      <p:sp>
        <p:nvSpPr>
          <p:cNvPr id="1065" name="Object 8"/>
          <p:cNvSpPr txBox="1"/>
          <p:nvPr/>
        </p:nvSpPr>
        <p:spPr>
          <a:xfrm>
            <a:off x="1056334" y="3962400"/>
            <a:ext cx="1839266" cy="270350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0" cap="none" spc="-100" normalizeH="0" baseline="0" mc:Ignorable="hp" hp:hslEmbossed="0">
                <a:solidFill>
                  <a:srgbClr val="000000"/>
                </a:solidFill>
                <a:latin typeface="한컴 윤고딕 760"/>
                <a:ea typeface="한컴 윤고딕 760"/>
                <a:cs typeface="S-Core Dream 4 Regular"/>
              </a:rPr>
              <a:t>FAQ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0" cap="none" spc="-100" normalizeH="0" baseline="0" mc:Ignorable="hp" hp:hslEmbossed="0">
              <a:solidFill>
                <a:srgbClr val="000000"/>
              </a:solidFill>
              <a:latin typeface="한컴 윤고딕 760"/>
              <a:ea typeface="한컴 윤고딕 760"/>
              <a:cs typeface="S-Core Dream 4 Regular"/>
            </a:endParaRPr>
          </a:p>
        </p:txBody>
      </p:sp>
      <p:sp>
        <p:nvSpPr>
          <p:cNvPr id="1068" name="자유형 1067"/>
          <p:cNvSpPr/>
          <p:nvPr/>
        </p:nvSpPr>
        <p:spPr>
          <a:xfrm>
            <a:off x="0" y="0"/>
            <a:ext cx="5867400" cy="3810000"/>
          </a:xfrm>
          <a:custGeom>
            <a:avLst/>
            <a:gdLst>
              <a:gd name="connsiteX0" fmla="*/ -4710 w 5881694"/>
              <a:gd name="connsiteY0" fmla="*/ 3605860 h 3674916"/>
              <a:gd name="connsiteX1" fmla="*/ 3205214 w 5881694"/>
              <a:gd name="connsiteY1" fmla="*/ 3529660 h 3674916"/>
              <a:gd name="connsiteX2" fmla="*/ 3595739 w 5881694"/>
              <a:gd name="connsiteY2" fmla="*/ 1910410 h 3674916"/>
              <a:gd name="connsiteX3" fmla="*/ 5605514 w 5881694"/>
              <a:gd name="connsiteY3" fmla="*/ 1786585 h 3674916"/>
              <a:gd name="connsiteX4" fmla="*/ 5881739 w 5881694"/>
              <a:gd name="connsiteY4" fmla="*/ -4114 h 3674916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1694" h="3674916">
                <a:moveTo>
                  <a:pt x="-4710" y="3605860"/>
                </a:moveTo>
                <a:cubicBezTo>
                  <a:pt x="530276" y="3593160"/>
                  <a:pt x="2605139" y="3812235"/>
                  <a:pt x="3205214" y="3529660"/>
                </a:cubicBezTo>
                <a:cubicBezTo>
                  <a:pt x="3805289" y="3247085"/>
                  <a:pt x="3195689" y="2200922"/>
                  <a:pt x="3595739" y="1910410"/>
                </a:cubicBezTo>
                <a:cubicBezTo>
                  <a:pt x="3995788" y="1619897"/>
                  <a:pt x="5224514" y="2105672"/>
                  <a:pt x="5605514" y="1786585"/>
                </a:cubicBezTo>
                <a:cubicBezTo>
                  <a:pt x="5986514" y="1467497"/>
                  <a:pt x="5835701" y="294335"/>
                  <a:pt x="5881739" y="-4114"/>
                </a:cubicBezTo>
              </a:path>
            </a:pathLst>
          </a:custGeom>
          <a:noFill/>
          <a:ln w="9525">
            <a:solidFill>
              <a:schemeClr val="accent1">
                <a:shade val="20000"/>
              </a:schemeClr>
            </a:solidFill>
            <a:prstDash val="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1069" name="자유형 1068"/>
          <p:cNvSpPr/>
          <p:nvPr/>
        </p:nvSpPr>
        <p:spPr>
          <a:xfrm>
            <a:off x="3200400" y="3657600"/>
            <a:ext cx="2240756" cy="1905000"/>
          </a:xfrm>
          <a:custGeom>
            <a:avLst/>
            <a:gdLst>
              <a:gd name="connsiteX0" fmla="*/ -3671 w 2032297"/>
              <a:gd name="connsiteY0" fmla="*/ -126 h 1892900"/>
              <a:gd name="connsiteX1" fmla="*/ 1787028 w 2032297"/>
              <a:gd name="connsiteY1" fmla="*/ 438023 h 1892900"/>
              <a:gd name="connsiteX2" fmla="*/ 2015628 w 2032297"/>
              <a:gd name="connsiteY2" fmla="*/ 1790573 h 1892900"/>
              <a:gd name="connsiteX3" fmla="*/ 2015628 w 2032297"/>
              <a:gd name="connsiteY3" fmla="*/ 1742948 h 18929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2297" h="1892900">
                <a:moveTo>
                  <a:pt x="-3671" y="-126"/>
                </a:moveTo>
                <a:cubicBezTo>
                  <a:pt x="294778" y="72898"/>
                  <a:pt x="1450478" y="139573"/>
                  <a:pt x="1787028" y="438023"/>
                </a:cubicBezTo>
                <a:cubicBezTo>
                  <a:pt x="2123578" y="736473"/>
                  <a:pt x="1977528" y="1573085"/>
                  <a:pt x="2015628" y="1790573"/>
                </a:cubicBezTo>
                <a:cubicBezTo>
                  <a:pt x="2053728" y="2008060"/>
                  <a:pt x="2015628" y="1750886"/>
                  <a:pt x="2015628" y="1742948"/>
                </a:cubicBezTo>
              </a:path>
            </a:pathLst>
          </a:custGeom>
          <a:noFill/>
          <a:ln w="9525">
            <a:solidFill>
              <a:schemeClr val="accent1">
                <a:shade val="20000"/>
              </a:schemeClr>
            </a:solidFill>
            <a:prstDash val="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1070" name="자유형 1069"/>
          <p:cNvSpPr/>
          <p:nvPr/>
        </p:nvSpPr>
        <p:spPr>
          <a:xfrm>
            <a:off x="5105400" y="3657599"/>
            <a:ext cx="3733800" cy="457200"/>
          </a:xfrm>
          <a:custGeom>
            <a:avLst/>
            <a:gdLst>
              <a:gd name="connsiteX0" fmla="*/ -1746 w 3755866"/>
              <a:gd name="connsiteY0" fmla="*/ 316706 h 315629"/>
              <a:gd name="connsiteX1" fmla="*/ 512603 w 3755866"/>
              <a:gd name="connsiteY1" fmla="*/ 21431 h 315629"/>
              <a:gd name="connsiteX2" fmla="*/ 3760629 w 3755866"/>
              <a:gd name="connsiteY2" fmla="*/ 21431 h 31562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55866" h="315629">
                <a:moveTo>
                  <a:pt x="-1746" y="316706"/>
                </a:moveTo>
                <a:cubicBezTo>
                  <a:pt x="83978" y="267494"/>
                  <a:pt x="-114459" y="70644"/>
                  <a:pt x="512603" y="21431"/>
                </a:cubicBezTo>
                <a:cubicBezTo>
                  <a:pt x="1139666" y="-27781"/>
                  <a:pt x="3219290" y="21431"/>
                  <a:pt x="3760629" y="21431"/>
                </a:cubicBezTo>
              </a:path>
            </a:pathLst>
          </a:custGeom>
          <a:noFill/>
          <a:ln w="9525">
            <a:solidFill>
              <a:schemeClr val="accent1">
                <a:shade val="20000"/>
              </a:schemeClr>
            </a:solidFill>
            <a:prstDash val="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grpSp>
        <p:nvGrpSpPr>
          <p:cNvPr id="1071" name="그룹 1002"/>
          <p:cNvGrpSpPr/>
          <p:nvPr/>
        </p:nvGrpSpPr>
        <p:grpSpPr>
          <a:xfrm rot="0"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72" name="Object 10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7052607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2598903" y="632098"/>
            <a:ext cx="54051" cy="5691969"/>
            <a:chOff x="2752242" y="697064"/>
            <a:chExt cx="59607" cy="62769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6200000">
              <a:off x="-356443" y="3805749"/>
              <a:ext cx="6276977" cy="5960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793002" y="2897767"/>
            <a:ext cx="6799989" cy="6531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3700" kern="0" spc="-200">
                <a:solidFill>
                  <a:srgbClr val="60b0b6"/>
                </a:solidFill>
                <a:latin typeface="한컴 윤고딕 760"/>
                <a:ea typeface="한컴 윤고딕 760"/>
                <a:cs typeface="S-Core Dream 6 Bold"/>
              </a:rPr>
              <a:t>시스템 구성</a:t>
            </a:r>
            <a:endParaRPr lang="ko-KR" altLang="en-US" sz="3700" kern="0" spc="-200">
              <a:solidFill>
                <a:srgbClr val="60b0b6"/>
              </a:solidFill>
              <a:latin typeface="한컴 윤고딕 760"/>
              <a:ea typeface="한컴 윤고딕 760"/>
              <a:cs typeface="S-Core Dream 6 Bold"/>
            </a:endParaRPr>
          </a:p>
        </p:txBody>
      </p:sp>
      <p:grpSp>
        <p:nvGrpSpPr>
          <p:cNvPr id="1002" name="그룹 1002"/>
          <p:cNvGrpSpPr/>
          <p:nvPr/>
        </p:nvGrpSpPr>
        <p:grpSpPr>
          <a:xfrm rot="0">
            <a:off x="6009135" y="3485448"/>
            <a:ext cx="5691969" cy="54051"/>
            <a:chOff x="6512971" y="3843675"/>
            <a:chExt cx="6276977" cy="596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6512971" y="3843675"/>
              <a:ext cx="6276977" cy="596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3828379" y="2419625"/>
            <a:ext cx="1195223" cy="349913"/>
            <a:chOff x="4108082" y="2668309"/>
            <a:chExt cx="1318066" cy="3858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485741" y="2494880"/>
              <a:ext cx="2636132" cy="77175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108082" y="2668309"/>
              <a:ext cx="1318066" cy="385877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094458" y="2477289"/>
            <a:ext cx="1428941" cy="5402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500" kern="0" spc="-100">
                <a:solidFill>
                  <a:srgbClr val="ffffff"/>
                </a:solidFill>
                <a:latin typeface="한컴 윤고딕 760"/>
                <a:ea typeface="한컴 윤고딕 760"/>
                <a:cs typeface="S-Core Dream 3 Light"/>
              </a:rPr>
              <a:t>LUCY</a:t>
            </a:r>
            <a:endParaRPr lang="en-US" sz="1500" kern="0" spc="-100">
              <a:solidFill>
                <a:srgbClr val="ffffff"/>
              </a:solidFill>
              <a:latin typeface="한컴 윤고딕 760"/>
              <a:ea typeface="한컴 윤고딕 760"/>
              <a:cs typeface="S-Core Dream 3 Light"/>
            </a:endParaRPr>
          </a:p>
          <a:p>
            <a:pPr lvl="0">
              <a:defRPr/>
            </a:pPr>
            <a:endParaRPr lang="en-US" sz="1500">
              <a:latin typeface="한컴 윤고딕 760"/>
              <a:ea typeface="한컴 윤고딕 760"/>
            </a:endParaRPr>
          </a:p>
        </p:txBody>
      </p:sp>
      <p:grpSp>
        <p:nvGrpSpPr>
          <p:cNvPr id="1004" name="그룹 1004"/>
          <p:cNvGrpSpPr/>
          <p:nvPr/>
        </p:nvGrpSpPr>
        <p:grpSpPr>
          <a:xfrm rot="0">
            <a:off x="1873582" y="2628087"/>
            <a:ext cx="1495890" cy="1495890"/>
            <a:chOff x="1952375" y="2898196"/>
            <a:chExt cx="1649635" cy="16496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235231" y="2181053"/>
              <a:ext cx="3299270" cy="3299270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952375" y="2898196"/>
              <a:ext cx="1649635" cy="1649635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950048" y="2859782"/>
            <a:ext cx="1348219" cy="111023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sz="6700" kern="0" spc="-300">
                <a:solidFill>
                  <a:srgbClr val="ffffff"/>
                </a:solidFill>
                <a:latin typeface="한컴 윤고딕 760"/>
                <a:ea typeface="한컴 윤고딕 760"/>
                <a:cs typeface="S-Core Dream 6 Bold"/>
              </a:rPr>
              <a:t>0</a:t>
            </a:r>
            <a:r>
              <a:rPr lang="en-US" altLang="ko-KR" sz="6700" kern="0" spc="-300">
                <a:solidFill>
                  <a:srgbClr val="ffffff"/>
                </a:solidFill>
                <a:latin typeface="한컴 윤고딕 760"/>
                <a:ea typeface="한컴 윤고딕 760"/>
                <a:cs typeface="S-Core Dream 6 Bold"/>
              </a:rPr>
              <a:t>3</a:t>
            </a:r>
            <a:endParaRPr lang="en-US" altLang="ko-KR" sz="6700" kern="0" spc="-300">
              <a:solidFill>
                <a:srgbClr val="ffffff"/>
              </a:solidFill>
              <a:latin typeface="한컴 윤고딕 760"/>
              <a:ea typeface="한컴 윤고딕 760"/>
              <a:cs typeface="S-Core Dream 6 Bold"/>
            </a:endParaRPr>
          </a:p>
        </p:txBody>
      </p:sp>
      <p:sp>
        <p:nvSpPr>
          <p:cNvPr id="22" name="Object 22"/>
          <p:cNvSpPr txBox="1"/>
          <p:nvPr/>
        </p:nvSpPr>
        <p:spPr>
          <a:xfrm rot="16200000">
            <a:off x="8244774" y="2059305"/>
            <a:ext cx="2246556" cy="2914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r">
              <a:defRPr/>
            </a:pPr>
            <a:r>
              <a:rPr lang="en-US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0</a:t>
            </a:r>
            <a:r>
              <a:rPr lang="en-US" altLang="ko-KR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3</a:t>
            </a:r>
            <a:r>
              <a:rPr lang="en-US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 </a:t>
            </a:r>
            <a:r>
              <a:rPr lang="ko-KR" altLang="en-US" sz="1300">
                <a:solidFill>
                  <a:srgbClr val="60b0b6"/>
                </a:solidFill>
                <a:latin typeface="한컴 윤고딕 760"/>
                <a:ea typeface="한컴 윤고딕 760"/>
                <a:cs typeface="S-Core Dream 5 Medium"/>
              </a:rPr>
              <a:t>시스템 구성</a:t>
            </a:r>
            <a:endParaRPr lang="ko-KR" altLang="en-US" sz="1300">
              <a:solidFill>
                <a:srgbClr val="60b0b6"/>
              </a:solidFill>
              <a:latin typeface="한컴 윤고딕 760"/>
              <a:ea typeface="한컴 윤고딕 760"/>
              <a:cs typeface="S-Core Dream 5 Medium"/>
            </a:endParaRPr>
          </a:p>
        </p:txBody>
      </p:sp>
      <p:grpSp>
        <p:nvGrpSpPr>
          <p:cNvPr id="1007" name="그룹 1002"/>
          <p:cNvGrpSpPr/>
          <p:nvPr/>
        </p:nvGrpSpPr>
        <p:grpSpPr>
          <a:xfrm rot="0">
            <a:off x="7954795" y="228600"/>
            <a:ext cx="808204" cy="776278"/>
            <a:chOff x="9168833" y="1211868"/>
            <a:chExt cx="891270" cy="856063"/>
          </a:xfrm>
        </p:grpSpPr>
        <p:pic>
          <p:nvPicPr>
            <p:cNvPr id="1008" name="Object 1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168833" y="1211868"/>
              <a:ext cx="891270" cy="856063"/>
            </a:xfrm>
            <a:prstGeom prst="rect">
              <a:avLst/>
            </a:prstGeom>
          </p:spPr>
        </p:pic>
      </p:grpSp>
      <p:sp>
        <p:nvSpPr>
          <p:cNvPr id="1009" name="Object 10"/>
          <p:cNvSpPr txBox="1"/>
          <p:nvPr/>
        </p:nvSpPr>
        <p:spPr>
          <a:xfrm>
            <a:off x="3855331" y="4152226"/>
            <a:ext cx="3253327" cy="332144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0" cap="none" spc="-10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전체 구성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0" cap="none" spc="-100" normalizeH="0" baseline="0" mc:Ignorable="hp" hp:hslEmbossed="0">
              <a:solidFill>
                <a:srgbClr val="60b0b6"/>
              </a:solidFill>
              <a:latin typeface="한컴 윤고딕 760"/>
              <a:ea typeface="한컴 윤고딕 760"/>
              <a:cs typeface="S-Core Dream 3 Light"/>
            </a:endParaRPr>
          </a:p>
        </p:txBody>
      </p:sp>
      <p:sp>
        <p:nvSpPr>
          <p:cNvPr id="1010" name="Object 11"/>
          <p:cNvSpPr txBox="1"/>
          <p:nvPr/>
        </p:nvSpPr>
        <p:spPr>
          <a:xfrm>
            <a:off x="3855331" y="4435654"/>
            <a:ext cx="3172475" cy="334466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0" cap="none" spc="-10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주요 기능 상세 소개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0" cap="none" spc="-100" normalizeH="0" baseline="0" mc:Ignorable="hp" hp:hslEmbossed="0">
              <a:solidFill>
                <a:srgbClr val="60b0b6"/>
              </a:solidFill>
              <a:latin typeface="한컴 윤고딕 760"/>
              <a:ea typeface="한컴 윤고딕 760"/>
              <a:cs typeface="S-Core Dream 3 Light"/>
            </a:endParaRPr>
          </a:p>
        </p:txBody>
      </p:sp>
      <p:sp>
        <p:nvSpPr>
          <p:cNvPr id="1011" name="Object 11"/>
          <p:cNvSpPr txBox="1"/>
          <p:nvPr/>
        </p:nvSpPr>
        <p:spPr>
          <a:xfrm>
            <a:off x="3856082" y="4720190"/>
            <a:ext cx="4525918" cy="726205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45720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0" cap="none" spc="-10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-10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 메인 및 상품 리스트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0" cap="none" spc="-10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-10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 로그인 및 회원가입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0" cap="none" spc="-10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-10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 </a:t>
            </a:r>
            <a:br>
              <a:rPr xmlns:mc="http://schemas.openxmlformats.org/markup-compatibility/2006" xmlns:hp="http://schemas.haansoft.com/office/presentation/8.0" kumimoji="0" lang="en-US" altLang="ko-KR" sz="1400" b="0" i="0" u="none" strike="noStrike" kern="0" cap="none" spc="-10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</a:b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-10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상품 검색 및 상품 상세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0" cap="none" spc="-10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-10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 구매 후기 및 상품 문의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0" cap="none" spc="-10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-10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 위시리스트 및 장바구니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0" cap="none" spc="-10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-10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0" cap="none" spc="-10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FAQ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-10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 및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0" cap="none" spc="-10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ABOUT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-100" normalizeH="0" baseline="0" mc:Ignorable="hp" hp:hslEmbossed="0">
                <a:solidFill>
                  <a:srgbClr val="60b0b6"/>
                </a:solidFill>
                <a:latin typeface="한컴 윤고딕 760"/>
                <a:ea typeface="한컴 윤고딕 760"/>
                <a:cs typeface="S-Core Dream 3 Light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0" cap="none" spc="-100" normalizeH="0" baseline="0" mc:Ignorable="hp" hp:hslEmbossed="0">
              <a:solidFill>
                <a:srgbClr val="60b0b6"/>
              </a:solidFill>
              <a:latin typeface="한컴 윤고딕 760"/>
              <a:ea typeface="한컴 윤고딕 760"/>
              <a:cs typeface="S-Core Dream 3 Light"/>
            </a:endParaRPr>
          </a:p>
        </p:txBody>
      </p:sp>
    </p:spTree>
    <p:extLst>
      <p:ext uri="{BB962C8B-B14F-4D97-AF65-F5344CB8AC3E}">
        <p14:creationId xmlns:p14="http://schemas.microsoft.com/office/powerpoint/2010/main" val="3269301279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교차">
      <a:majorFont>
        <a:latin typeface="Arial"/>
        <a:ea typeface=""/>
        <a:cs typeface=""/>
        <a:font script="Jpan" typeface="MS PGothic"/>
        <a:font script="Hang" typeface="한컴 윤고딕 240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MS PGothic"/>
        <a:font script="Hang" typeface="한컴 윤고딕 230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689</ep:Words>
  <ep:PresentationFormat>A4 용지(210x297mm)</ep:PresentationFormat>
  <ep:Paragraphs>196</ep:Paragraphs>
  <ep:Slides>22</ep:Slides>
  <ep:Notes>3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ep:HeadingPairs>
  <ep:TitlesOfParts>
    <vt:vector size="23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2023-01-29T13:49:12.000</dcterms:created>
  <dc:creator>officegen</dc:creator>
  <cp:lastModifiedBy>Alice</cp:lastModifiedBy>
  <dcterms:modified xsi:type="dcterms:W3CDTF">2023-01-29T15:03:49.402</dcterms:modified>
  <cp:revision>140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